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306" r:id="rId7"/>
    <p:sldId id="263" r:id="rId8"/>
    <p:sldId id="308" r:id="rId9"/>
    <p:sldId id="264" r:id="rId10"/>
    <p:sldId id="307" r:id="rId11"/>
    <p:sldId id="265" r:id="rId12"/>
    <p:sldId id="309" r:id="rId13"/>
    <p:sldId id="266" r:id="rId14"/>
    <p:sldId id="315" r:id="rId15"/>
    <p:sldId id="311" r:id="rId16"/>
    <p:sldId id="310" r:id="rId17"/>
    <p:sldId id="312" r:id="rId18"/>
    <p:sldId id="267" r:id="rId19"/>
    <p:sldId id="268" r:id="rId20"/>
    <p:sldId id="313" r:id="rId21"/>
    <p:sldId id="314" r:id="rId22"/>
    <p:sldId id="276" r:id="rId23"/>
  </p:sldIdLst>
  <p:sldSz cx="9144000" cy="5143500" type="screen16x9"/>
  <p:notesSz cx="6858000" cy="9144000"/>
  <p:embeddedFontLst>
    <p:embeddedFont>
      <p:font typeface="Mulish Medium" panose="020B0604020202020204" charset="0"/>
      <p:regular r:id="rId25"/>
      <p:bold r:id="rId26"/>
      <p:italic r:id="rId27"/>
      <p:boldItalic r:id="rId28"/>
    </p:embeddedFont>
    <p:embeddedFont>
      <p:font typeface="Rowdies" panose="020B0604020202020204" charset="0"/>
      <p:regular r:id="rId29"/>
      <p:bold r:id="rId30"/>
    </p:embeddedFont>
    <p:embeddedFont>
      <p:font typeface="Crimson Text" panose="020B0604020202020204" charset="0"/>
      <p:regular r:id="rId31"/>
      <p:bold r:id="rId32"/>
      <p:italic r:id="rId33"/>
      <p:boldItalic r:id="rId34"/>
    </p:embeddedFont>
    <p:embeddedFont>
      <p:font typeface="Mulish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D5F6E-4CEB-41FF-A60A-C016DC8D4EAC}">
  <a:tblStyle styleId="{BB9D5F6E-4CEB-41FF-A60A-C016DC8D4E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47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9218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37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4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49c1e820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149c1e820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18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2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49c1e820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49c1e820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013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533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49c1e820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49c1e820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883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49c1e820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49c1e820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15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49c1e8201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149c1e8201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753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208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3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03bd6ff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03bd6ff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937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26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49c1e820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49c1e8201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80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48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49c1e8201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149c1e8201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662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49c1e820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49c1e820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669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14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49c1e820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149c1e820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455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841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003bd6ff0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003bd6ff0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08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20825" y="1304872"/>
            <a:ext cx="4482900" cy="22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Rowdies"/>
                <a:ea typeface="Rowdies"/>
                <a:cs typeface="Rowdies"/>
                <a:sym typeface="Rowdie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20825" y="3502328"/>
            <a:ext cx="44829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1264880" y="42743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15675" y="2826122"/>
            <a:ext cx="2317455" cy="2317413"/>
            <a:chOff x="6834200" y="2826122"/>
            <a:chExt cx="2317455" cy="2317413"/>
          </a:xfrm>
        </p:grpSpPr>
        <p:sp>
          <p:nvSpPr>
            <p:cNvPr id="13" name="Google Shape;13;p2"/>
            <p:cNvSpPr/>
            <p:nvPr/>
          </p:nvSpPr>
          <p:spPr>
            <a:xfrm flipH="1">
              <a:off x="8567818" y="3403240"/>
              <a:ext cx="582698" cy="580461"/>
            </a:xfrm>
            <a:custGeom>
              <a:avLst/>
              <a:gdLst/>
              <a:ahLst/>
              <a:cxnLst/>
              <a:rect l="l" t="t" r="r" b="b"/>
              <a:pathLst>
                <a:path w="13808" h="13755" extrusionOk="0">
                  <a:moveTo>
                    <a:pt x="0" y="0"/>
                  </a:moveTo>
                  <a:lnTo>
                    <a:pt x="0" y="13755"/>
                  </a:lnTo>
                  <a:lnTo>
                    <a:pt x="13808" y="13755"/>
                  </a:lnTo>
                  <a:lnTo>
                    <a:pt x="13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626646" y="3459829"/>
              <a:ext cx="465044" cy="463947"/>
            </a:xfrm>
            <a:custGeom>
              <a:avLst/>
              <a:gdLst/>
              <a:ahLst/>
              <a:cxnLst/>
              <a:rect l="l" t="t" r="r" b="b"/>
              <a:pathLst>
                <a:path w="11020" h="10994" extrusionOk="0">
                  <a:moveTo>
                    <a:pt x="5523" y="0"/>
                  </a:moveTo>
                  <a:lnTo>
                    <a:pt x="0" y="5497"/>
                  </a:lnTo>
                  <a:lnTo>
                    <a:pt x="5523" y="10994"/>
                  </a:lnTo>
                  <a:lnTo>
                    <a:pt x="11020" y="5497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34200" y="4560766"/>
              <a:ext cx="2317455" cy="582740"/>
            </a:xfrm>
            <a:custGeom>
              <a:avLst/>
              <a:gdLst/>
              <a:ahLst/>
              <a:cxnLst/>
              <a:rect l="l" t="t" r="r" b="b"/>
              <a:pathLst>
                <a:path w="54916" h="13809" extrusionOk="0">
                  <a:moveTo>
                    <a:pt x="13786" y="1"/>
                  </a:moveTo>
                  <a:cubicBezTo>
                    <a:pt x="6181" y="1"/>
                    <a:pt x="1" y="6171"/>
                    <a:pt x="27" y="13808"/>
                  </a:cubicBezTo>
                  <a:lnTo>
                    <a:pt x="54915" y="13808"/>
                  </a:lnTo>
                  <a:lnTo>
                    <a:pt x="54915" y="1"/>
                  </a:lnTo>
                  <a:lnTo>
                    <a:pt x="13835" y="1"/>
                  </a:lnTo>
                  <a:cubicBezTo>
                    <a:pt x="13819" y="1"/>
                    <a:pt x="13802" y="1"/>
                    <a:pt x="1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8000119" y="2826122"/>
              <a:ext cx="569405" cy="2317413"/>
            </a:xfrm>
            <a:custGeom>
              <a:avLst/>
              <a:gdLst/>
              <a:ahLst/>
              <a:cxnLst/>
              <a:rect l="l" t="t" r="r" b="b"/>
              <a:pathLst>
                <a:path w="13493" h="54915" extrusionOk="0">
                  <a:moveTo>
                    <a:pt x="6760" y="0"/>
                  </a:moveTo>
                  <a:cubicBezTo>
                    <a:pt x="3025" y="0"/>
                    <a:pt x="1" y="3025"/>
                    <a:pt x="1" y="6759"/>
                  </a:cubicBezTo>
                  <a:lnTo>
                    <a:pt x="1" y="54914"/>
                  </a:lnTo>
                  <a:lnTo>
                    <a:pt x="13493" y="54914"/>
                  </a:lnTo>
                  <a:lnTo>
                    <a:pt x="13493" y="6733"/>
                  </a:lnTo>
                  <a:cubicBezTo>
                    <a:pt x="13493" y="3025"/>
                    <a:pt x="10468" y="0"/>
                    <a:pt x="67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8566695" y="3978150"/>
              <a:ext cx="583830" cy="583796"/>
            </a:xfrm>
            <a:custGeom>
              <a:avLst/>
              <a:gdLst/>
              <a:ahLst/>
              <a:cxnLst/>
              <a:rect l="l" t="t" r="r" b="b"/>
              <a:pathLst>
                <a:path w="13598" h="13598" extrusionOk="0">
                  <a:moveTo>
                    <a:pt x="0" y="0"/>
                  </a:moveTo>
                  <a:lnTo>
                    <a:pt x="0" y="13597"/>
                  </a:lnTo>
                  <a:lnTo>
                    <a:pt x="13597" y="13597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8917" y="4132401"/>
              <a:ext cx="571599" cy="285272"/>
            </a:xfrm>
            <a:custGeom>
              <a:avLst/>
              <a:gdLst/>
              <a:ahLst/>
              <a:cxnLst/>
              <a:rect l="l" t="t" r="r" b="b"/>
              <a:pathLst>
                <a:path w="13545" h="6760" extrusionOk="0">
                  <a:moveTo>
                    <a:pt x="6812" y="0"/>
                  </a:moveTo>
                  <a:cubicBezTo>
                    <a:pt x="3077" y="0"/>
                    <a:pt x="0" y="3393"/>
                    <a:pt x="0" y="3393"/>
                  </a:cubicBezTo>
                  <a:cubicBezTo>
                    <a:pt x="0" y="3393"/>
                    <a:pt x="3077" y="6759"/>
                    <a:pt x="6812" y="6759"/>
                  </a:cubicBezTo>
                  <a:cubicBezTo>
                    <a:pt x="10520" y="6759"/>
                    <a:pt x="13545" y="3393"/>
                    <a:pt x="13545" y="3393"/>
                  </a:cubicBezTo>
                  <a:cubicBezTo>
                    <a:pt x="13545" y="3393"/>
                    <a:pt x="10520" y="0"/>
                    <a:pt x="6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8764263" y="4176795"/>
              <a:ext cx="199817" cy="198678"/>
            </a:xfrm>
            <a:custGeom>
              <a:avLst/>
              <a:gdLst/>
              <a:ahLst/>
              <a:cxnLst/>
              <a:rect l="l" t="t" r="r" b="b"/>
              <a:pathLst>
                <a:path w="4735" h="4708" extrusionOk="0">
                  <a:moveTo>
                    <a:pt x="2341" y="0"/>
                  </a:moveTo>
                  <a:cubicBezTo>
                    <a:pt x="1053" y="26"/>
                    <a:pt x="1" y="1078"/>
                    <a:pt x="27" y="2393"/>
                  </a:cubicBezTo>
                  <a:cubicBezTo>
                    <a:pt x="53" y="3682"/>
                    <a:pt x="1105" y="4708"/>
                    <a:pt x="2394" y="4708"/>
                  </a:cubicBezTo>
                  <a:cubicBezTo>
                    <a:pt x="3709" y="4681"/>
                    <a:pt x="4735" y="3629"/>
                    <a:pt x="4735" y="2314"/>
                  </a:cubicBezTo>
                  <a:cubicBezTo>
                    <a:pt x="4708" y="1026"/>
                    <a:pt x="3656" y="0"/>
                    <a:pt x="2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8092788" y="3082517"/>
              <a:ext cx="384062" cy="193149"/>
            </a:xfrm>
            <a:custGeom>
              <a:avLst/>
              <a:gdLst/>
              <a:ahLst/>
              <a:cxnLst/>
              <a:rect l="l" t="t" r="r" b="b"/>
              <a:pathLst>
                <a:path w="9101" h="4577" extrusionOk="0">
                  <a:moveTo>
                    <a:pt x="0" y="0"/>
                  </a:moveTo>
                  <a:lnTo>
                    <a:pt x="2262" y="2288"/>
                  </a:lnTo>
                  <a:lnTo>
                    <a:pt x="4550" y="4576"/>
                  </a:lnTo>
                  <a:lnTo>
                    <a:pt x="6838" y="2288"/>
                  </a:lnTo>
                  <a:lnTo>
                    <a:pt x="9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 rot="5400000" flipH="1">
            <a:off x="-375159" y="320028"/>
            <a:ext cx="1053940" cy="302484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6425392" y="-424364"/>
            <a:ext cx="2726253" cy="1262325"/>
            <a:chOff x="6425392" y="-353901"/>
            <a:chExt cx="2726253" cy="1262325"/>
          </a:xfrm>
        </p:grpSpPr>
        <p:sp>
          <p:nvSpPr>
            <p:cNvPr id="23" name="Google Shape;23;p2"/>
            <p:cNvSpPr/>
            <p:nvPr/>
          </p:nvSpPr>
          <p:spPr>
            <a:xfrm rot="10800000" flipH="1">
              <a:off x="7058537" y="605940"/>
              <a:ext cx="2093108" cy="302484"/>
            </a:xfrm>
            <a:custGeom>
              <a:avLst/>
              <a:gdLst/>
              <a:ahLst/>
              <a:cxnLst/>
              <a:rect l="l" t="t" r="r" b="b"/>
              <a:pathLst>
                <a:path w="40951" h="5918" extrusionOk="0">
                  <a:moveTo>
                    <a:pt x="1" y="0"/>
                  </a:moveTo>
                  <a:lnTo>
                    <a:pt x="1" y="5918"/>
                  </a:lnTo>
                  <a:lnTo>
                    <a:pt x="40950" y="5918"/>
                  </a:lnTo>
                  <a:lnTo>
                    <a:pt x="40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6425392" y="-353901"/>
              <a:ext cx="633182" cy="1262325"/>
            </a:xfrm>
            <a:custGeom>
              <a:avLst/>
              <a:gdLst/>
              <a:ahLst/>
              <a:cxnLst/>
              <a:rect l="l" t="t" r="r" b="b"/>
              <a:pathLst>
                <a:path w="12388" h="24697" extrusionOk="0">
                  <a:moveTo>
                    <a:pt x="12388" y="0"/>
                  </a:moveTo>
                  <a:cubicBezTo>
                    <a:pt x="5550" y="0"/>
                    <a:pt x="27" y="5523"/>
                    <a:pt x="1" y="12361"/>
                  </a:cubicBezTo>
                  <a:cubicBezTo>
                    <a:pt x="27" y="19173"/>
                    <a:pt x="5550" y="24696"/>
                    <a:pt x="12388" y="24696"/>
                  </a:cubicBezTo>
                  <a:lnTo>
                    <a:pt x="12388" y="18779"/>
                  </a:lnTo>
                  <a:cubicBezTo>
                    <a:pt x="12277" y="18784"/>
                    <a:pt x="12167" y="18787"/>
                    <a:pt x="12058" y="18787"/>
                  </a:cubicBezTo>
                  <a:cubicBezTo>
                    <a:pt x="8522" y="18787"/>
                    <a:pt x="5602" y="15933"/>
                    <a:pt x="5602" y="12361"/>
                  </a:cubicBezTo>
                  <a:cubicBezTo>
                    <a:pt x="5602" y="8804"/>
                    <a:pt x="8500" y="5934"/>
                    <a:pt x="12017" y="5934"/>
                  </a:cubicBezTo>
                  <a:cubicBezTo>
                    <a:pt x="12140" y="5934"/>
                    <a:pt x="12264" y="5937"/>
                    <a:pt x="12388" y="5944"/>
                  </a:cubicBez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flipH="1">
            <a:off x="1895047" y="3354658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flipH="1">
            <a:off x="2545707" y="4312525"/>
            <a:ext cx="1261996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5400000" flipH="1">
            <a:off x="1162564" y="4753326"/>
            <a:ext cx="385202" cy="193192"/>
          </a:xfrm>
          <a:custGeom>
            <a:avLst/>
            <a:gdLst/>
            <a:ahLst/>
            <a:cxnLst/>
            <a:rect l="l" t="t" r="r" b="b"/>
            <a:pathLst>
              <a:path w="9128" h="4578" extrusionOk="0">
                <a:moveTo>
                  <a:pt x="4577" y="1"/>
                </a:moveTo>
                <a:lnTo>
                  <a:pt x="2289" y="2289"/>
                </a:lnTo>
                <a:lnTo>
                  <a:pt x="1" y="4577"/>
                </a:lnTo>
                <a:lnTo>
                  <a:pt x="9127" y="4577"/>
                </a:lnTo>
                <a:lnTo>
                  <a:pt x="6839" y="2289"/>
                </a:lnTo>
                <a:lnTo>
                  <a:pt x="45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5400000" flipH="1">
            <a:off x="288565" y="4271104"/>
            <a:ext cx="583837" cy="1160964"/>
          </a:xfrm>
          <a:custGeom>
            <a:avLst/>
            <a:gdLst/>
            <a:ahLst/>
            <a:cxnLst/>
            <a:rect l="l" t="t" r="r" b="b"/>
            <a:pathLst>
              <a:path w="13835" h="27511" extrusionOk="0">
                <a:moveTo>
                  <a:pt x="6970" y="1"/>
                </a:moveTo>
                <a:cubicBezTo>
                  <a:pt x="3130" y="1"/>
                  <a:pt x="1" y="3130"/>
                  <a:pt x="1" y="6970"/>
                </a:cubicBezTo>
                <a:lnTo>
                  <a:pt x="1" y="27510"/>
                </a:lnTo>
                <a:lnTo>
                  <a:pt x="13808" y="27510"/>
                </a:lnTo>
                <a:lnTo>
                  <a:pt x="13835" y="6865"/>
                </a:lnTo>
                <a:cubicBezTo>
                  <a:pt x="13835" y="3078"/>
                  <a:pt x="10757" y="1"/>
                  <a:pt x="6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 flipH="1">
            <a:off x="3794718" y="4312518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1690025" y="3026513"/>
            <a:ext cx="5763900" cy="45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225" name="Google Shape;225;p14"/>
          <p:cNvSpPr txBox="1">
            <a:spLocks noGrp="1"/>
          </p:cNvSpPr>
          <p:nvPr>
            <p:ph type="subTitle" idx="1"/>
          </p:nvPr>
        </p:nvSpPr>
        <p:spPr>
          <a:xfrm>
            <a:off x="1690025" y="1662788"/>
            <a:ext cx="5763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14"/>
          <p:cNvGrpSpPr/>
          <p:nvPr/>
        </p:nvGrpSpPr>
        <p:grpSpPr>
          <a:xfrm>
            <a:off x="4271779" y="2762067"/>
            <a:ext cx="4872212" cy="2381439"/>
            <a:chOff x="4271779" y="2762067"/>
            <a:chExt cx="4872212" cy="2381439"/>
          </a:xfrm>
        </p:grpSpPr>
        <p:sp>
          <p:nvSpPr>
            <p:cNvPr id="227" name="Google Shape;227;p14"/>
            <p:cNvSpPr/>
            <p:nvPr/>
          </p:nvSpPr>
          <p:spPr>
            <a:xfrm rot="-5400000" flipH="1">
              <a:off x="5815447" y="3005606"/>
              <a:ext cx="594231" cy="3681568"/>
            </a:xfrm>
            <a:custGeom>
              <a:avLst/>
              <a:gdLst/>
              <a:ahLst/>
              <a:cxnLst/>
              <a:rect l="l" t="t" r="r" b="b"/>
              <a:pathLst>
                <a:path w="13703" h="42870" extrusionOk="0">
                  <a:moveTo>
                    <a:pt x="0" y="1"/>
                  </a:moveTo>
                  <a:lnTo>
                    <a:pt x="0" y="42869"/>
                  </a:lnTo>
                  <a:lnTo>
                    <a:pt x="13702" y="42869"/>
                  </a:lnTo>
                  <a:lnTo>
                    <a:pt x="137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 rot="-5400000" flipH="1">
              <a:off x="5862203" y="3956202"/>
              <a:ext cx="606806" cy="599955"/>
            </a:xfrm>
            <a:custGeom>
              <a:avLst/>
              <a:gdLst/>
              <a:ahLst/>
              <a:cxnLst/>
              <a:rect l="l" t="t" r="r" b="b"/>
              <a:pathLst>
                <a:path w="13993" h="13835" extrusionOk="0">
                  <a:moveTo>
                    <a:pt x="0" y="0"/>
                  </a:moveTo>
                  <a:lnTo>
                    <a:pt x="0" y="13834"/>
                  </a:lnTo>
                  <a:lnTo>
                    <a:pt x="13992" y="13834"/>
                  </a:lnTo>
                  <a:lnTo>
                    <a:pt x="139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 rot="-5400000" flipH="1">
              <a:off x="5924345" y="4008069"/>
              <a:ext cx="483650" cy="477926"/>
            </a:xfrm>
            <a:custGeom>
              <a:avLst/>
              <a:gdLst/>
              <a:ahLst/>
              <a:cxnLst/>
              <a:rect l="l" t="t" r="r" b="b"/>
              <a:pathLst>
                <a:path w="11153" h="11021" extrusionOk="0">
                  <a:moveTo>
                    <a:pt x="5577" y="0"/>
                  </a:moveTo>
                  <a:lnTo>
                    <a:pt x="1" y="5523"/>
                  </a:lnTo>
                  <a:lnTo>
                    <a:pt x="5577" y="11020"/>
                  </a:lnTo>
                  <a:lnTo>
                    <a:pt x="11152" y="5523"/>
                  </a:lnTo>
                  <a:lnTo>
                    <a:pt x="5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 rot="-5400000" flipH="1">
              <a:off x="7952146" y="3951650"/>
              <a:ext cx="594231" cy="1789457"/>
            </a:xfrm>
            <a:custGeom>
              <a:avLst/>
              <a:gdLst/>
              <a:ahLst/>
              <a:cxnLst/>
              <a:rect l="l" t="t" r="r" b="b"/>
              <a:pathLst>
                <a:path w="13703" h="41265" extrusionOk="0">
                  <a:moveTo>
                    <a:pt x="6891" y="0"/>
                  </a:moveTo>
                  <a:cubicBezTo>
                    <a:pt x="3077" y="0"/>
                    <a:pt x="0" y="3077"/>
                    <a:pt x="0" y="6891"/>
                  </a:cubicBezTo>
                  <a:lnTo>
                    <a:pt x="0" y="41265"/>
                  </a:lnTo>
                  <a:lnTo>
                    <a:pt x="13702" y="41265"/>
                  </a:lnTo>
                  <a:lnTo>
                    <a:pt x="13702" y="6812"/>
                  </a:lnTo>
                  <a:cubicBezTo>
                    <a:pt x="13702" y="3051"/>
                    <a:pt x="10652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 rot="-5400000" flipH="1">
              <a:off x="7652729" y="3653369"/>
              <a:ext cx="2381432" cy="598827"/>
            </a:xfrm>
            <a:custGeom>
              <a:avLst/>
              <a:gdLst/>
              <a:ahLst/>
              <a:cxnLst/>
              <a:rect l="l" t="t" r="r" b="b"/>
              <a:pathLst>
                <a:path w="54916" h="13809" extrusionOk="0">
                  <a:moveTo>
                    <a:pt x="13786" y="1"/>
                  </a:moveTo>
                  <a:cubicBezTo>
                    <a:pt x="6181" y="1"/>
                    <a:pt x="1" y="6171"/>
                    <a:pt x="27" y="13808"/>
                  </a:cubicBezTo>
                  <a:lnTo>
                    <a:pt x="54915" y="13808"/>
                  </a:lnTo>
                  <a:lnTo>
                    <a:pt x="54915" y="1"/>
                  </a:lnTo>
                  <a:lnTo>
                    <a:pt x="13835" y="1"/>
                  </a:lnTo>
                  <a:cubicBezTo>
                    <a:pt x="13819" y="1"/>
                    <a:pt x="13802" y="1"/>
                    <a:pt x="13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 rot="-5400000" flipH="1">
              <a:off x="8244663" y="3651110"/>
              <a:ext cx="602253" cy="1194142"/>
            </a:xfrm>
            <a:custGeom>
              <a:avLst/>
              <a:gdLst/>
              <a:ahLst/>
              <a:cxnLst/>
              <a:rect l="l" t="t" r="r" b="b"/>
              <a:pathLst>
                <a:path w="13888" h="27537" extrusionOk="0">
                  <a:moveTo>
                    <a:pt x="6918" y="0"/>
                  </a:moveTo>
                  <a:cubicBezTo>
                    <a:pt x="3104" y="0"/>
                    <a:pt x="1" y="3077"/>
                    <a:pt x="1" y="6917"/>
                  </a:cubicBezTo>
                  <a:lnTo>
                    <a:pt x="1" y="27536"/>
                  </a:lnTo>
                  <a:lnTo>
                    <a:pt x="13887" y="27536"/>
                  </a:lnTo>
                  <a:lnTo>
                    <a:pt x="13887" y="6970"/>
                  </a:lnTo>
                  <a:cubicBezTo>
                    <a:pt x="13887" y="3104"/>
                    <a:pt x="10757" y="0"/>
                    <a:pt x="6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 rot="-5400000" flipH="1">
              <a:off x="6165001" y="4247009"/>
              <a:ext cx="594231" cy="1198739"/>
            </a:xfrm>
            <a:custGeom>
              <a:avLst/>
              <a:gdLst/>
              <a:ahLst/>
              <a:cxnLst/>
              <a:rect l="l" t="t" r="r" b="b"/>
              <a:pathLst>
                <a:path w="13703" h="27643" extrusionOk="0">
                  <a:moveTo>
                    <a:pt x="0" y="1"/>
                  </a:moveTo>
                  <a:lnTo>
                    <a:pt x="0" y="20857"/>
                  </a:lnTo>
                  <a:cubicBezTo>
                    <a:pt x="0" y="24618"/>
                    <a:pt x="3025" y="27642"/>
                    <a:pt x="6786" y="27642"/>
                  </a:cubicBezTo>
                  <a:cubicBezTo>
                    <a:pt x="10599" y="27642"/>
                    <a:pt x="13702" y="24539"/>
                    <a:pt x="13702" y="20725"/>
                  </a:cubicBezTo>
                  <a:lnTo>
                    <a:pt x="13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 rot="-5400000" flipH="1">
              <a:off x="7204269" y="4142674"/>
              <a:ext cx="395792" cy="198482"/>
            </a:xfrm>
            <a:custGeom>
              <a:avLst/>
              <a:gdLst/>
              <a:ahLst/>
              <a:cxnLst/>
              <a:rect l="l" t="t" r="r" b="b"/>
              <a:pathLst>
                <a:path w="9127" h="4577" extrusionOk="0">
                  <a:moveTo>
                    <a:pt x="0" y="0"/>
                  </a:moveTo>
                  <a:lnTo>
                    <a:pt x="2262" y="2288"/>
                  </a:lnTo>
                  <a:lnTo>
                    <a:pt x="4550" y="4577"/>
                  </a:lnTo>
                  <a:lnTo>
                    <a:pt x="6838" y="2288"/>
                  </a:lnTo>
                  <a:lnTo>
                    <a:pt x="9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 rot="-5400000" flipH="1">
              <a:off x="7407260" y="4142674"/>
              <a:ext cx="395792" cy="198482"/>
            </a:xfrm>
            <a:custGeom>
              <a:avLst/>
              <a:gdLst/>
              <a:ahLst/>
              <a:cxnLst/>
              <a:rect l="l" t="t" r="r" b="b"/>
              <a:pathLst>
                <a:path w="9127" h="4577" extrusionOk="0">
                  <a:moveTo>
                    <a:pt x="0" y="1"/>
                  </a:moveTo>
                  <a:lnTo>
                    <a:pt x="2262" y="2289"/>
                  </a:lnTo>
                  <a:lnTo>
                    <a:pt x="4550" y="4577"/>
                  </a:lnTo>
                  <a:lnTo>
                    <a:pt x="6838" y="228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 rot="-5400000" flipH="1">
              <a:off x="7979377" y="4003776"/>
              <a:ext cx="552080" cy="486512"/>
            </a:xfrm>
            <a:custGeom>
              <a:avLst/>
              <a:gdLst/>
              <a:ahLst/>
              <a:cxnLst/>
              <a:rect l="l" t="t" r="r" b="b"/>
              <a:pathLst>
                <a:path w="12731" h="11219" extrusionOk="0">
                  <a:moveTo>
                    <a:pt x="6389" y="1"/>
                  </a:moveTo>
                  <a:cubicBezTo>
                    <a:pt x="5672" y="1"/>
                    <a:pt x="4942" y="139"/>
                    <a:pt x="4235" y="431"/>
                  </a:cubicBezTo>
                  <a:cubicBezTo>
                    <a:pt x="1369" y="1614"/>
                    <a:pt x="1" y="4902"/>
                    <a:pt x="1184" y="7742"/>
                  </a:cubicBezTo>
                  <a:cubicBezTo>
                    <a:pt x="2079" y="9909"/>
                    <a:pt x="4175" y="11219"/>
                    <a:pt x="6383" y="11219"/>
                  </a:cubicBezTo>
                  <a:cubicBezTo>
                    <a:pt x="7097" y="11219"/>
                    <a:pt x="7822" y="11082"/>
                    <a:pt x="8522" y="10793"/>
                  </a:cubicBezTo>
                  <a:cubicBezTo>
                    <a:pt x="11389" y="9610"/>
                    <a:pt x="12730" y="6322"/>
                    <a:pt x="11547" y="3455"/>
                  </a:cubicBezTo>
                  <a:cubicBezTo>
                    <a:pt x="10655" y="1295"/>
                    <a:pt x="8583" y="1"/>
                    <a:pt x="6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 rot="-5400000" flipH="1">
              <a:off x="6516255" y="4599436"/>
              <a:ext cx="487032" cy="487032"/>
            </a:xfrm>
            <a:custGeom>
              <a:avLst/>
              <a:gdLst/>
              <a:ahLst/>
              <a:cxnLst/>
              <a:rect l="l" t="t" r="r" b="b"/>
              <a:pathLst>
                <a:path w="11231" h="11231" extrusionOk="0">
                  <a:moveTo>
                    <a:pt x="5629" y="1"/>
                  </a:moveTo>
                  <a:cubicBezTo>
                    <a:pt x="2525" y="1"/>
                    <a:pt x="0" y="2525"/>
                    <a:pt x="0" y="5629"/>
                  </a:cubicBezTo>
                  <a:cubicBezTo>
                    <a:pt x="0" y="8706"/>
                    <a:pt x="2525" y="11231"/>
                    <a:pt x="5629" y="11231"/>
                  </a:cubicBezTo>
                  <a:cubicBezTo>
                    <a:pt x="8706" y="11231"/>
                    <a:pt x="11230" y="8706"/>
                    <a:pt x="11230" y="5629"/>
                  </a:cubicBezTo>
                  <a:cubicBezTo>
                    <a:pt x="11230" y="2525"/>
                    <a:pt x="8706" y="1"/>
                    <a:pt x="5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 rot="-5400000" flipH="1">
              <a:off x="6599537" y="4696942"/>
              <a:ext cx="320511" cy="292020"/>
            </a:xfrm>
            <a:custGeom>
              <a:avLst/>
              <a:gdLst/>
              <a:ahLst/>
              <a:cxnLst/>
              <a:rect l="l" t="t" r="r" b="b"/>
              <a:pathLst>
                <a:path w="7391" h="6734" extrusionOk="0">
                  <a:moveTo>
                    <a:pt x="3695" y="0"/>
                  </a:moveTo>
                  <a:cubicBezTo>
                    <a:pt x="2834" y="0"/>
                    <a:pt x="1973" y="329"/>
                    <a:pt x="1315" y="987"/>
                  </a:cubicBezTo>
                  <a:cubicBezTo>
                    <a:pt x="0" y="2302"/>
                    <a:pt x="0" y="4432"/>
                    <a:pt x="1315" y="5747"/>
                  </a:cubicBezTo>
                  <a:cubicBezTo>
                    <a:pt x="1973" y="6404"/>
                    <a:pt x="2834" y="6733"/>
                    <a:pt x="3695" y="6733"/>
                  </a:cubicBezTo>
                  <a:cubicBezTo>
                    <a:pt x="4557" y="6733"/>
                    <a:pt x="5418" y="6404"/>
                    <a:pt x="6076" y="5747"/>
                  </a:cubicBezTo>
                  <a:cubicBezTo>
                    <a:pt x="7391" y="4432"/>
                    <a:pt x="7391" y="2302"/>
                    <a:pt x="6076" y="987"/>
                  </a:cubicBezTo>
                  <a:cubicBezTo>
                    <a:pt x="5418" y="329"/>
                    <a:pt x="4557" y="0"/>
                    <a:pt x="3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 rot="-5400000" flipH="1">
              <a:off x="8644421" y="4645056"/>
              <a:ext cx="396920" cy="396920"/>
            </a:xfrm>
            <a:custGeom>
              <a:avLst/>
              <a:gdLst/>
              <a:ahLst/>
              <a:cxnLst/>
              <a:rect l="l" t="t" r="r" b="b"/>
              <a:pathLst>
                <a:path w="9153" h="9153" extrusionOk="0">
                  <a:moveTo>
                    <a:pt x="3814" y="0"/>
                  </a:moveTo>
                  <a:lnTo>
                    <a:pt x="3814" y="2788"/>
                  </a:lnTo>
                  <a:lnTo>
                    <a:pt x="1868" y="816"/>
                  </a:lnTo>
                  <a:lnTo>
                    <a:pt x="816" y="1868"/>
                  </a:lnTo>
                  <a:lnTo>
                    <a:pt x="2762" y="3840"/>
                  </a:lnTo>
                  <a:lnTo>
                    <a:pt x="0" y="3840"/>
                  </a:lnTo>
                  <a:lnTo>
                    <a:pt x="0" y="5339"/>
                  </a:lnTo>
                  <a:lnTo>
                    <a:pt x="2762" y="5339"/>
                  </a:lnTo>
                  <a:lnTo>
                    <a:pt x="816" y="7285"/>
                  </a:lnTo>
                  <a:lnTo>
                    <a:pt x="1868" y="8337"/>
                  </a:lnTo>
                  <a:lnTo>
                    <a:pt x="3814" y="6391"/>
                  </a:lnTo>
                  <a:lnTo>
                    <a:pt x="3814" y="9153"/>
                  </a:lnTo>
                  <a:lnTo>
                    <a:pt x="5313" y="9153"/>
                  </a:lnTo>
                  <a:lnTo>
                    <a:pt x="5313" y="6391"/>
                  </a:lnTo>
                  <a:lnTo>
                    <a:pt x="7285" y="8337"/>
                  </a:lnTo>
                  <a:lnTo>
                    <a:pt x="8337" y="7285"/>
                  </a:lnTo>
                  <a:lnTo>
                    <a:pt x="6365" y="5339"/>
                  </a:lnTo>
                  <a:lnTo>
                    <a:pt x="9153" y="5339"/>
                  </a:lnTo>
                  <a:lnTo>
                    <a:pt x="9153" y="3840"/>
                  </a:lnTo>
                  <a:lnTo>
                    <a:pt x="6365" y="3840"/>
                  </a:lnTo>
                  <a:lnTo>
                    <a:pt x="8337" y="1868"/>
                  </a:lnTo>
                  <a:lnTo>
                    <a:pt x="7285" y="816"/>
                  </a:lnTo>
                  <a:lnTo>
                    <a:pt x="5313" y="2788"/>
                  </a:lnTo>
                  <a:lnTo>
                    <a:pt x="53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rot="-5400000" flipH="1">
              <a:off x="6463803" y="3954514"/>
              <a:ext cx="596529" cy="593060"/>
            </a:xfrm>
            <a:custGeom>
              <a:avLst/>
              <a:gdLst/>
              <a:ahLst/>
              <a:cxnLst/>
              <a:rect l="l" t="t" r="r" b="b"/>
              <a:pathLst>
                <a:path w="13756" h="13676" extrusionOk="0">
                  <a:moveTo>
                    <a:pt x="0" y="0"/>
                  </a:moveTo>
                  <a:lnTo>
                    <a:pt x="0" y="13676"/>
                  </a:lnTo>
                  <a:lnTo>
                    <a:pt x="13755" y="13676"/>
                  </a:lnTo>
                  <a:lnTo>
                    <a:pt x="13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rot="-5400000" flipH="1">
              <a:off x="6467793" y="4102171"/>
              <a:ext cx="596529" cy="297744"/>
            </a:xfrm>
            <a:custGeom>
              <a:avLst/>
              <a:gdLst/>
              <a:ahLst/>
              <a:cxnLst/>
              <a:rect l="l" t="t" r="r" b="b"/>
              <a:pathLst>
                <a:path w="13756" h="6866" extrusionOk="0">
                  <a:moveTo>
                    <a:pt x="6891" y="1"/>
                  </a:moveTo>
                  <a:cubicBezTo>
                    <a:pt x="3104" y="1"/>
                    <a:pt x="0" y="3446"/>
                    <a:pt x="0" y="3446"/>
                  </a:cubicBezTo>
                  <a:cubicBezTo>
                    <a:pt x="0" y="3446"/>
                    <a:pt x="3104" y="6865"/>
                    <a:pt x="6891" y="6865"/>
                  </a:cubicBezTo>
                  <a:cubicBezTo>
                    <a:pt x="10678" y="6865"/>
                    <a:pt x="13755" y="3446"/>
                    <a:pt x="13755" y="3446"/>
                  </a:cubicBezTo>
                  <a:cubicBezTo>
                    <a:pt x="13755" y="3446"/>
                    <a:pt x="10704" y="1"/>
                    <a:pt x="6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 rot="-5400000" flipH="1">
              <a:off x="6662805" y="4148918"/>
              <a:ext cx="206504" cy="206504"/>
            </a:xfrm>
            <a:custGeom>
              <a:avLst/>
              <a:gdLst/>
              <a:ahLst/>
              <a:cxnLst/>
              <a:rect l="l" t="t" r="r" b="b"/>
              <a:pathLst>
                <a:path w="4762" h="4762" extrusionOk="0">
                  <a:moveTo>
                    <a:pt x="2368" y="1"/>
                  </a:moveTo>
                  <a:cubicBezTo>
                    <a:pt x="1053" y="1"/>
                    <a:pt x="1" y="1053"/>
                    <a:pt x="1" y="2368"/>
                  </a:cubicBezTo>
                  <a:cubicBezTo>
                    <a:pt x="1" y="3709"/>
                    <a:pt x="1053" y="4761"/>
                    <a:pt x="2368" y="4761"/>
                  </a:cubicBezTo>
                  <a:cubicBezTo>
                    <a:pt x="3683" y="4761"/>
                    <a:pt x="4761" y="3709"/>
                    <a:pt x="4761" y="2368"/>
                  </a:cubicBezTo>
                  <a:cubicBezTo>
                    <a:pt x="4761" y="1053"/>
                    <a:pt x="3683" y="1"/>
                    <a:pt x="2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14"/>
          <p:cNvSpPr/>
          <p:nvPr/>
        </p:nvSpPr>
        <p:spPr>
          <a:xfrm rot="-5400000" flipH="1">
            <a:off x="-508791" y="791113"/>
            <a:ext cx="1957302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"/>
          <p:cNvSpPr/>
          <p:nvPr/>
        </p:nvSpPr>
        <p:spPr>
          <a:xfrm rot="-5400000" flipH="1">
            <a:off x="-334410" y="1616248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"/>
          <p:cNvSpPr/>
          <p:nvPr/>
        </p:nvSpPr>
        <p:spPr>
          <a:xfrm rot="10800000" flipH="1">
            <a:off x="-60224" y="4428141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"/>
          <p:cNvSpPr/>
          <p:nvPr/>
        </p:nvSpPr>
        <p:spPr>
          <a:xfrm rot="5400000" flipH="1">
            <a:off x="8931398" y="-22090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rot="5400000">
            <a:off x="7974022" y="628573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"/>
          <p:cNvSpPr/>
          <p:nvPr/>
        </p:nvSpPr>
        <p:spPr>
          <a:xfrm rot="5400000">
            <a:off x="7258185" y="226896"/>
            <a:ext cx="1124460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subTitle" idx="1"/>
          </p:nvPr>
        </p:nvSpPr>
        <p:spPr>
          <a:xfrm>
            <a:off x="3452900" y="271065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subTitle" idx="2"/>
          </p:nvPr>
        </p:nvSpPr>
        <p:spPr>
          <a:xfrm>
            <a:off x="3452900" y="302367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3"/>
          </p:nvPr>
        </p:nvSpPr>
        <p:spPr>
          <a:xfrm>
            <a:off x="1034238" y="271065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endParaRPr/>
          </a:p>
        </p:txBody>
      </p:sp>
      <p:sp>
        <p:nvSpPr>
          <p:cNvPr id="254" name="Google Shape;254;p15"/>
          <p:cNvSpPr txBox="1">
            <a:spLocks noGrp="1"/>
          </p:cNvSpPr>
          <p:nvPr>
            <p:ph type="subTitle" idx="4"/>
          </p:nvPr>
        </p:nvSpPr>
        <p:spPr>
          <a:xfrm>
            <a:off x="1034238" y="302367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15"/>
          <p:cNvSpPr txBox="1">
            <a:spLocks noGrp="1"/>
          </p:cNvSpPr>
          <p:nvPr>
            <p:ph type="subTitle" idx="5"/>
          </p:nvPr>
        </p:nvSpPr>
        <p:spPr>
          <a:xfrm>
            <a:off x="5871613" y="271065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wdies"/>
              <a:buNone/>
              <a:defRPr sz="21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endParaRPr/>
          </a:p>
        </p:txBody>
      </p:sp>
      <p:sp>
        <p:nvSpPr>
          <p:cNvPr id="256" name="Google Shape;256;p15"/>
          <p:cNvSpPr txBox="1">
            <a:spLocks noGrp="1"/>
          </p:cNvSpPr>
          <p:nvPr>
            <p:ph type="subTitle" idx="6"/>
          </p:nvPr>
        </p:nvSpPr>
        <p:spPr>
          <a:xfrm>
            <a:off x="5871613" y="302367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57" name="Google Shape;257;p15"/>
          <p:cNvGrpSpPr/>
          <p:nvPr/>
        </p:nvGrpSpPr>
        <p:grpSpPr>
          <a:xfrm>
            <a:off x="3810555" y="-1"/>
            <a:ext cx="5333445" cy="5141276"/>
            <a:chOff x="3810555" y="-1"/>
            <a:chExt cx="5333445" cy="5141276"/>
          </a:xfrm>
        </p:grpSpPr>
        <p:sp>
          <p:nvSpPr>
            <p:cNvPr id="258" name="Google Shape;258;p15"/>
            <p:cNvSpPr/>
            <p:nvPr/>
          </p:nvSpPr>
          <p:spPr>
            <a:xfrm rot="5400000" flipH="1">
              <a:off x="7697607" y="3115019"/>
              <a:ext cx="2314010" cy="578776"/>
            </a:xfrm>
            <a:custGeom>
              <a:avLst/>
              <a:gdLst/>
              <a:ahLst/>
              <a:cxnLst/>
              <a:rect l="l" t="t" r="r" b="b"/>
              <a:pathLst>
                <a:path w="54994" h="13755" extrusionOk="0">
                  <a:moveTo>
                    <a:pt x="1" y="0"/>
                  </a:moveTo>
                  <a:lnTo>
                    <a:pt x="1" y="13755"/>
                  </a:lnTo>
                  <a:lnTo>
                    <a:pt x="42843" y="13755"/>
                  </a:lnTo>
                  <a:cubicBezTo>
                    <a:pt x="49550" y="13755"/>
                    <a:pt x="54994" y="8311"/>
                    <a:pt x="54994" y="1578"/>
                  </a:cubicBezTo>
                  <a:lnTo>
                    <a:pt x="5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5400000" flipH="1">
              <a:off x="6187321" y="2184596"/>
              <a:ext cx="579912" cy="5333445"/>
            </a:xfrm>
            <a:custGeom>
              <a:avLst/>
              <a:gdLst/>
              <a:ahLst/>
              <a:cxnLst/>
              <a:rect l="l" t="t" r="r" b="b"/>
              <a:pathLst>
                <a:path w="13782" h="60780" extrusionOk="0">
                  <a:moveTo>
                    <a:pt x="0" y="0"/>
                  </a:moveTo>
                  <a:lnTo>
                    <a:pt x="0" y="60779"/>
                  </a:lnTo>
                  <a:lnTo>
                    <a:pt x="13782" y="60779"/>
                  </a:lnTo>
                  <a:lnTo>
                    <a:pt x="13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rot="5400000" flipH="1">
              <a:off x="8852908" y="4847996"/>
              <a:ext cx="288904" cy="293280"/>
            </a:xfrm>
            <a:custGeom>
              <a:avLst/>
              <a:gdLst/>
              <a:ahLst/>
              <a:cxnLst/>
              <a:rect l="l" t="t" r="r" b="b"/>
              <a:pathLst>
                <a:path w="6866" h="6970" extrusionOk="0">
                  <a:moveTo>
                    <a:pt x="1" y="0"/>
                  </a:moveTo>
                  <a:lnTo>
                    <a:pt x="1" y="6969"/>
                  </a:lnTo>
                  <a:lnTo>
                    <a:pt x="6865" y="6969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rot="5400000" flipH="1">
              <a:off x="8563562" y="4563029"/>
              <a:ext cx="288862" cy="285538"/>
            </a:xfrm>
            <a:custGeom>
              <a:avLst/>
              <a:gdLst/>
              <a:ahLst/>
              <a:cxnLst/>
              <a:rect l="l" t="t" r="r" b="b"/>
              <a:pathLst>
                <a:path w="6865" h="6786" extrusionOk="0">
                  <a:moveTo>
                    <a:pt x="0" y="0"/>
                  </a:moveTo>
                  <a:lnTo>
                    <a:pt x="0" y="6786"/>
                  </a:lnTo>
                  <a:lnTo>
                    <a:pt x="6865" y="6786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rot="5400000" flipH="1">
              <a:off x="8079468" y="3006693"/>
              <a:ext cx="1420304" cy="708761"/>
            </a:xfrm>
            <a:custGeom>
              <a:avLst/>
              <a:gdLst/>
              <a:ahLst/>
              <a:cxnLst/>
              <a:rect l="l" t="t" r="r" b="b"/>
              <a:pathLst>
                <a:path w="27564" h="13755" extrusionOk="0">
                  <a:moveTo>
                    <a:pt x="1" y="0"/>
                  </a:moveTo>
                  <a:cubicBezTo>
                    <a:pt x="1" y="7601"/>
                    <a:pt x="6155" y="13755"/>
                    <a:pt x="13756" y="13755"/>
                  </a:cubicBezTo>
                  <a:lnTo>
                    <a:pt x="13808" y="13755"/>
                  </a:lnTo>
                  <a:cubicBezTo>
                    <a:pt x="17464" y="13755"/>
                    <a:pt x="20962" y="12308"/>
                    <a:pt x="23539" y="9731"/>
                  </a:cubicBezTo>
                  <a:cubicBezTo>
                    <a:pt x="26117" y="7154"/>
                    <a:pt x="27563" y="3656"/>
                    <a:pt x="27563" y="0"/>
                  </a:cubicBezTo>
                  <a:lnTo>
                    <a:pt x="21093" y="0"/>
                  </a:lnTo>
                  <a:cubicBezTo>
                    <a:pt x="21093" y="1946"/>
                    <a:pt x="20331" y="3787"/>
                    <a:pt x="18963" y="5155"/>
                  </a:cubicBezTo>
                  <a:cubicBezTo>
                    <a:pt x="17596" y="6522"/>
                    <a:pt x="15728" y="7311"/>
                    <a:pt x="13808" y="7311"/>
                  </a:cubicBezTo>
                  <a:lnTo>
                    <a:pt x="13756" y="7311"/>
                  </a:lnTo>
                  <a:cubicBezTo>
                    <a:pt x="9732" y="7311"/>
                    <a:pt x="6444" y="4024"/>
                    <a:pt x="64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7984223" y="577638"/>
              <a:ext cx="579912" cy="1158688"/>
            </a:xfrm>
            <a:custGeom>
              <a:avLst/>
              <a:gdLst/>
              <a:ahLst/>
              <a:cxnLst/>
              <a:rect l="l" t="t" r="r" b="b"/>
              <a:pathLst>
                <a:path w="13782" h="27537" extrusionOk="0">
                  <a:moveTo>
                    <a:pt x="13782" y="1"/>
                  </a:moveTo>
                  <a:cubicBezTo>
                    <a:pt x="6181" y="1"/>
                    <a:pt x="0" y="6181"/>
                    <a:pt x="0" y="13782"/>
                  </a:cubicBezTo>
                  <a:cubicBezTo>
                    <a:pt x="0" y="21382"/>
                    <a:pt x="6181" y="27537"/>
                    <a:pt x="13782" y="27537"/>
                  </a:cubicBezTo>
                  <a:lnTo>
                    <a:pt x="13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8564087" y="-1"/>
              <a:ext cx="579912" cy="1736328"/>
            </a:xfrm>
            <a:custGeom>
              <a:avLst/>
              <a:gdLst/>
              <a:ahLst/>
              <a:cxnLst/>
              <a:rect l="l" t="t" r="r" b="b"/>
              <a:pathLst>
                <a:path w="13782" h="41265" extrusionOk="0">
                  <a:moveTo>
                    <a:pt x="1" y="0"/>
                  </a:moveTo>
                  <a:lnTo>
                    <a:pt x="1" y="41265"/>
                  </a:lnTo>
                  <a:cubicBezTo>
                    <a:pt x="7601" y="41265"/>
                    <a:pt x="13756" y="35110"/>
                    <a:pt x="13782" y="27483"/>
                  </a:cubicBezTo>
                  <a:lnTo>
                    <a:pt x="13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rot="5400000" flipH="1">
              <a:off x="7989795" y="3417620"/>
              <a:ext cx="306113" cy="2002298"/>
            </a:xfrm>
            <a:custGeom>
              <a:avLst/>
              <a:gdLst/>
              <a:ahLst/>
              <a:cxnLst/>
              <a:rect l="l" t="t" r="r" b="b"/>
              <a:pathLst>
                <a:path w="6392" h="20909" extrusionOk="0">
                  <a:moveTo>
                    <a:pt x="1" y="0"/>
                  </a:moveTo>
                  <a:lnTo>
                    <a:pt x="1" y="20908"/>
                  </a:lnTo>
                  <a:lnTo>
                    <a:pt x="6392" y="2090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rot="5400000" flipH="1">
              <a:off x="6137454" y="3567456"/>
              <a:ext cx="309896" cy="1698841"/>
            </a:xfrm>
            <a:custGeom>
              <a:avLst/>
              <a:gdLst/>
              <a:ahLst/>
              <a:cxnLst/>
              <a:rect l="l" t="t" r="r" b="b"/>
              <a:pathLst>
                <a:path w="6471" h="6786" extrusionOk="0">
                  <a:moveTo>
                    <a:pt x="1" y="0"/>
                  </a:moveTo>
                  <a:lnTo>
                    <a:pt x="1" y="6786"/>
                  </a:lnTo>
                  <a:lnTo>
                    <a:pt x="6470" y="6786"/>
                  </a:lnTo>
                  <a:lnTo>
                    <a:pt x="6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5400000" flipH="1">
              <a:off x="8848251" y="4275076"/>
              <a:ext cx="303898" cy="287600"/>
            </a:xfrm>
            <a:custGeom>
              <a:avLst/>
              <a:gdLst/>
              <a:ahLst/>
              <a:cxnLst/>
              <a:rect l="l" t="t" r="r" b="b"/>
              <a:pathLst>
                <a:path w="7365" h="6970" extrusionOk="0">
                  <a:moveTo>
                    <a:pt x="1" y="0"/>
                  </a:moveTo>
                  <a:lnTo>
                    <a:pt x="1" y="6969"/>
                  </a:lnTo>
                  <a:lnTo>
                    <a:pt x="7365" y="6969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5400000" flipH="1">
              <a:off x="8047554" y="4657288"/>
              <a:ext cx="394819" cy="388079"/>
            </a:xfrm>
            <a:custGeom>
              <a:avLst/>
              <a:gdLst/>
              <a:ahLst/>
              <a:cxnLst/>
              <a:rect l="l" t="t" r="r" b="b"/>
              <a:pathLst>
                <a:path w="10837" h="10652" extrusionOk="0">
                  <a:moveTo>
                    <a:pt x="5418" y="0"/>
                  </a:moveTo>
                  <a:lnTo>
                    <a:pt x="4472" y="2893"/>
                  </a:lnTo>
                  <a:lnTo>
                    <a:pt x="1894" y="1263"/>
                  </a:lnTo>
                  <a:lnTo>
                    <a:pt x="3051" y="4103"/>
                  </a:lnTo>
                  <a:lnTo>
                    <a:pt x="1" y="4524"/>
                  </a:lnTo>
                  <a:lnTo>
                    <a:pt x="2709" y="5970"/>
                  </a:lnTo>
                  <a:lnTo>
                    <a:pt x="658" y="8232"/>
                  </a:lnTo>
                  <a:lnTo>
                    <a:pt x="3656" y="7601"/>
                  </a:lnTo>
                  <a:lnTo>
                    <a:pt x="3551" y="10652"/>
                  </a:lnTo>
                  <a:lnTo>
                    <a:pt x="3551" y="10652"/>
                  </a:lnTo>
                  <a:lnTo>
                    <a:pt x="5418" y="8232"/>
                  </a:lnTo>
                  <a:lnTo>
                    <a:pt x="7312" y="10652"/>
                  </a:lnTo>
                  <a:lnTo>
                    <a:pt x="7312" y="10652"/>
                  </a:lnTo>
                  <a:lnTo>
                    <a:pt x="7181" y="7601"/>
                  </a:lnTo>
                  <a:lnTo>
                    <a:pt x="10179" y="8232"/>
                  </a:lnTo>
                  <a:lnTo>
                    <a:pt x="8127" y="5970"/>
                  </a:lnTo>
                  <a:lnTo>
                    <a:pt x="10836" y="4524"/>
                  </a:lnTo>
                  <a:lnTo>
                    <a:pt x="7812" y="4103"/>
                  </a:lnTo>
                  <a:lnTo>
                    <a:pt x="8943" y="1263"/>
                  </a:lnTo>
                  <a:lnTo>
                    <a:pt x="6365" y="2893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subTitle" idx="1"/>
          </p:nvPr>
        </p:nvSpPr>
        <p:spPr>
          <a:xfrm>
            <a:off x="3452900" y="18182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9"/>
          <p:cNvSpPr txBox="1">
            <a:spLocks noGrp="1"/>
          </p:cNvSpPr>
          <p:nvPr>
            <p:ph type="subTitle" idx="2"/>
          </p:nvPr>
        </p:nvSpPr>
        <p:spPr>
          <a:xfrm>
            <a:off x="3452900" y="21312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8" name="Google Shape;308;p19"/>
          <p:cNvSpPr txBox="1">
            <a:spLocks noGrp="1"/>
          </p:cNvSpPr>
          <p:nvPr>
            <p:ph type="subTitle" idx="3"/>
          </p:nvPr>
        </p:nvSpPr>
        <p:spPr>
          <a:xfrm>
            <a:off x="1034238" y="18182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9"/>
          <p:cNvSpPr txBox="1">
            <a:spLocks noGrp="1"/>
          </p:cNvSpPr>
          <p:nvPr>
            <p:ph type="subTitle" idx="4"/>
          </p:nvPr>
        </p:nvSpPr>
        <p:spPr>
          <a:xfrm>
            <a:off x="1034238" y="21312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0" name="Google Shape;310;p19"/>
          <p:cNvSpPr txBox="1">
            <a:spLocks noGrp="1"/>
          </p:cNvSpPr>
          <p:nvPr>
            <p:ph type="subTitle" idx="5"/>
          </p:nvPr>
        </p:nvSpPr>
        <p:spPr>
          <a:xfrm>
            <a:off x="5871613" y="18182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subTitle" idx="6"/>
          </p:nvPr>
        </p:nvSpPr>
        <p:spPr>
          <a:xfrm>
            <a:off x="5871613" y="21312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7"/>
          </p:nvPr>
        </p:nvSpPr>
        <p:spPr>
          <a:xfrm>
            <a:off x="3452900" y="34735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subTitle" idx="8"/>
          </p:nvPr>
        </p:nvSpPr>
        <p:spPr>
          <a:xfrm>
            <a:off x="3452900" y="37865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9"/>
          </p:nvPr>
        </p:nvSpPr>
        <p:spPr>
          <a:xfrm>
            <a:off x="1034238" y="34735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ubTitle" idx="13"/>
          </p:nvPr>
        </p:nvSpPr>
        <p:spPr>
          <a:xfrm>
            <a:off x="1034238" y="37865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subTitle" idx="14"/>
          </p:nvPr>
        </p:nvSpPr>
        <p:spPr>
          <a:xfrm>
            <a:off x="5871613" y="34735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9"/>
          <p:cNvSpPr txBox="1">
            <a:spLocks noGrp="1"/>
          </p:cNvSpPr>
          <p:nvPr>
            <p:ph type="subTitle" idx="15"/>
          </p:nvPr>
        </p:nvSpPr>
        <p:spPr>
          <a:xfrm>
            <a:off x="5871613" y="37865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18" name="Google Shape;318;p19"/>
          <p:cNvGrpSpPr/>
          <p:nvPr/>
        </p:nvGrpSpPr>
        <p:grpSpPr>
          <a:xfrm>
            <a:off x="1104900" y="4970575"/>
            <a:ext cx="8040069" cy="172925"/>
            <a:chOff x="-823" y="4970575"/>
            <a:chExt cx="9145796" cy="172925"/>
          </a:xfrm>
        </p:grpSpPr>
        <p:sp>
          <p:nvSpPr>
            <p:cNvPr id="319" name="Google Shape;319;p19"/>
            <p:cNvSpPr/>
            <p:nvPr/>
          </p:nvSpPr>
          <p:spPr>
            <a:xfrm rot="10800000">
              <a:off x="2558803" y="4970575"/>
              <a:ext cx="6585188" cy="172925"/>
            </a:xfrm>
            <a:custGeom>
              <a:avLst/>
              <a:gdLst/>
              <a:ahLst/>
              <a:cxnLst/>
              <a:rect l="l" t="t" r="r" b="b"/>
              <a:pathLst>
                <a:path w="82320" h="6917" extrusionOk="0">
                  <a:moveTo>
                    <a:pt x="1" y="0"/>
                  </a:moveTo>
                  <a:lnTo>
                    <a:pt x="1" y="6917"/>
                  </a:lnTo>
                  <a:lnTo>
                    <a:pt x="82320" y="6917"/>
                  </a:lnTo>
                  <a:lnTo>
                    <a:pt x="823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 rot="10800000">
              <a:off x="2" y="4970575"/>
              <a:ext cx="4546167" cy="172925"/>
            </a:xfrm>
            <a:custGeom>
              <a:avLst/>
              <a:gdLst/>
              <a:ahLst/>
              <a:cxnLst/>
              <a:rect l="l" t="t" r="r" b="b"/>
              <a:pathLst>
                <a:path w="40950" h="6917" extrusionOk="0">
                  <a:moveTo>
                    <a:pt x="1" y="0"/>
                  </a:moveTo>
                  <a:lnTo>
                    <a:pt x="1" y="6917"/>
                  </a:lnTo>
                  <a:lnTo>
                    <a:pt x="40950" y="6917"/>
                  </a:lnTo>
                  <a:lnTo>
                    <a:pt x="40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 rot="10800000">
              <a:off x="-823" y="5047450"/>
              <a:ext cx="9145796" cy="19175"/>
            </a:xfrm>
            <a:custGeom>
              <a:avLst/>
              <a:gdLst/>
              <a:ahLst/>
              <a:cxnLst/>
              <a:rect l="l" t="t" r="r" b="b"/>
              <a:pathLst>
                <a:path w="81794" h="1" fill="none" extrusionOk="0">
                  <a:moveTo>
                    <a:pt x="0" y="1"/>
                  </a:moveTo>
                  <a:lnTo>
                    <a:pt x="81794" y="1"/>
                  </a:lnTo>
                </a:path>
              </a:pathLst>
            </a:custGeom>
            <a:noFill/>
            <a:ln w="15125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19"/>
          <p:cNvSpPr/>
          <p:nvPr/>
        </p:nvSpPr>
        <p:spPr>
          <a:xfrm>
            <a:off x="8549250" y="2043891"/>
            <a:ext cx="595717" cy="588956"/>
          </a:xfrm>
          <a:custGeom>
            <a:avLst/>
            <a:gdLst/>
            <a:ahLst/>
            <a:cxnLst/>
            <a:rect l="l" t="t" r="r" b="b"/>
            <a:pathLst>
              <a:path w="13993" h="13835" extrusionOk="0">
                <a:moveTo>
                  <a:pt x="0" y="0"/>
                </a:moveTo>
                <a:lnTo>
                  <a:pt x="0" y="13834"/>
                </a:lnTo>
                <a:lnTo>
                  <a:pt x="13992" y="13834"/>
                </a:lnTo>
                <a:lnTo>
                  <a:pt x="139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8610808" y="2104342"/>
            <a:ext cx="474811" cy="469164"/>
          </a:xfrm>
          <a:custGeom>
            <a:avLst/>
            <a:gdLst/>
            <a:ahLst/>
            <a:cxnLst/>
            <a:rect l="l" t="t" r="r" b="b"/>
            <a:pathLst>
              <a:path w="11153" h="11021" extrusionOk="0">
                <a:moveTo>
                  <a:pt x="5577" y="0"/>
                </a:moveTo>
                <a:lnTo>
                  <a:pt x="1" y="5523"/>
                </a:lnTo>
                <a:lnTo>
                  <a:pt x="5577" y="11020"/>
                </a:lnTo>
                <a:lnTo>
                  <a:pt x="11152" y="5523"/>
                </a:lnTo>
                <a:lnTo>
                  <a:pt x="557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9"/>
          <p:cNvSpPr/>
          <p:nvPr/>
        </p:nvSpPr>
        <p:spPr>
          <a:xfrm>
            <a:off x="8553720" y="3798321"/>
            <a:ext cx="591247" cy="1172250"/>
          </a:xfrm>
          <a:custGeom>
            <a:avLst/>
            <a:gdLst/>
            <a:ahLst/>
            <a:cxnLst/>
            <a:rect l="l" t="t" r="r" b="b"/>
            <a:pathLst>
              <a:path w="13888" h="27537" extrusionOk="0">
                <a:moveTo>
                  <a:pt x="6918" y="0"/>
                </a:moveTo>
                <a:cubicBezTo>
                  <a:pt x="3104" y="0"/>
                  <a:pt x="1" y="3077"/>
                  <a:pt x="1" y="6917"/>
                </a:cubicBezTo>
                <a:lnTo>
                  <a:pt x="1" y="27536"/>
                </a:lnTo>
                <a:lnTo>
                  <a:pt x="13887" y="27536"/>
                </a:lnTo>
                <a:lnTo>
                  <a:pt x="13887" y="6970"/>
                </a:lnTo>
                <a:cubicBezTo>
                  <a:pt x="13887" y="3104"/>
                  <a:pt x="10757" y="0"/>
                  <a:pt x="69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8648909" y="3302328"/>
            <a:ext cx="388559" cy="194843"/>
          </a:xfrm>
          <a:custGeom>
            <a:avLst/>
            <a:gdLst/>
            <a:ahLst/>
            <a:cxnLst/>
            <a:rect l="l" t="t" r="r" b="b"/>
            <a:pathLst>
              <a:path w="9127" h="4577" extrusionOk="0">
                <a:moveTo>
                  <a:pt x="0" y="0"/>
                </a:moveTo>
                <a:lnTo>
                  <a:pt x="2262" y="2288"/>
                </a:lnTo>
                <a:lnTo>
                  <a:pt x="4550" y="4577"/>
                </a:lnTo>
                <a:lnTo>
                  <a:pt x="6838" y="2288"/>
                </a:lnTo>
                <a:lnTo>
                  <a:pt x="91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8648909" y="3501602"/>
            <a:ext cx="388559" cy="194843"/>
          </a:xfrm>
          <a:custGeom>
            <a:avLst/>
            <a:gdLst/>
            <a:ahLst/>
            <a:cxnLst/>
            <a:rect l="l" t="t" r="r" b="b"/>
            <a:pathLst>
              <a:path w="9127" h="4577" extrusionOk="0">
                <a:moveTo>
                  <a:pt x="0" y="1"/>
                </a:moveTo>
                <a:lnTo>
                  <a:pt x="2262" y="2289"/>
                </a:lnTo>
                <a:lnTo>
                  <a:pt x="4550" y="4577"/>
                </a:lnTo>
                <a:lnTo>
                  <a:pt x="6838" y="2289"/>
                </a:lnTo>
                <a:lnTo>
                  <a:pt x="91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9"/>
          <p:cNvSpPr/>
          <p:nvPr/>
        </p:nvSpPr>
        <p:spPr>
          <a:xfrm>
            <a:off x="8648909" y="1752792"/>
            <a:ext cx="388559" cy="194843"/>
          </a:xfrm>
          <a:custGeom>
            <a:avLst/>
            <a:gdLst/>
            <a:ahLst/>
            <a:cxnLst/>
            <a:rect l="l" t="t" r="r" b="b"/>
            <a:pathLst>
              <a:path w="9127" h="4577" extrusionOk="0">
                <a:moveTo>
                  <a:pt x="4550" y="0"/>
                </a:moveTo>
                <a:lnTo>
                  <a:pt x="2262" y="2288"/>
                </a:lnTo>
                <a:lnTo>
                  <a:pt x="0" y="4576"/>
                </a:lnTo>
                <a:lnTo>
                  <a:pt x="9126" y="4576"/>
                </a:lnTo>
                <a:lnTo>
                  <a:pt x="6838" y="2288"/>
                </a:lnTo>
                <a:lnTo>
                  <a:pt x="455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9"/>
          <p:cNvSpPr/>
          <p:nvPr/>
        </p:nvSpPr>
        <p:spPr>
          <a:xfrm>
            <a:off x="8648909" y="1553475"/>
            <a:ext cx="388559" cy="194885"/>
          </a:xfrm>
          <a:custGeom>
            <a:avLst/>
            <a:gdLst/>
            <a:ahLst/>
            <a:cxnLst/>
            <a:rect l="l" t="t" r="r" b="b"/>
            <a:pathLst>
              <a:path w="9127" h="4578" extrusionOk="0">
                <a:moveTo>
                  <a:pt x="4550" y="1"/>
                </a:moveTo>
                <a:lnTo>
                  <a:pt x="2262" y="2289"/>
                </a:lnTo>
                <a:lnTo>
                  <a:pt x="0" y="4577"/>
                </a:lnTo>
                <a:lnTo>
                  <a:pt x="9126" y="4577"/>
                </a:lnTo>
                <a:lnTo>
                  <a:pt x="6838" y="2289"/>
                </a:lnTo>
                <a:lnTo>
                  <a:pt x="45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9"/>
          <p:cNvSpPr/>
          <p:nvPr/>
        </p:nvSpPr>
        <p:spPr>
          <a:xfrm>
            <a:off x="8577219" y="3860602"/>
            <a:ext cx="541990" cy="477593"/>
          </a:xfrm>
          <a:custGeom>
            <a:avLst/>
            <a:gdLst/>
            <a:ahLst/>
            <a:cxnLst/>
            <a:rect l="l" t="t" r="r" b="b"/>
            <a:pathLst>
              <a:path w="12731" h="11219" extrusionOk="0">
                <a:moveTo>
                  <a:pt x="6389" y="1"/>
                </a:moveTo>
                <a:cubicBezTo>
                  <a:pt x="5672" y="1"/>
                  <a:pt x="4942" y="139"/>
                  <a:pt x="4235" y="431"/>
                </a:cubicBezTo>
                <a:cubicBezTo>
                  <a:pt x="1369" y="1614"/>
                  <a:pt x="1" y="4902"/>
                  <a:pt x="1184" y="7742"/>
                </a:cubicBezTo>
                <a:cubicBezTo>
                  <a:pt x="2079" y="9909"/>
                  <a:pt x="4175" y="11219"/>
                  <a:pt x="6383" y="11219"/>
                </a:cubicBezTo>
                <a:cubicBezTo>
                  <a:pt x="7097" y="11219"/>
                  <a:pt x="7822" y="11082"/>
                  <a:pt x="8522" y="10793"/>
                </a:cubicBezTo>
                <a:cubicBezTo>
                  <a:pt x="11389" y="9610"/>
                  <a:pt x="12730" y="6322"/>
                  <a:pt x="11547" y="3455"/>
                </a:cubicBezTo>
                <a:cubicBezTo>
                  <a:pt x="10655" y="1295"/>
                  <a:pt x="8583" y="1"/>
                  <a:pt x="63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9"/>
          <p:cNvSpPr/>
          <p:nvPr/>
        </p:nvSpPr>
        <p:spPr>
          <a:xfrm>
            <a:off x="8559339" y="2632816"/>
            <a:ext cx="585627" cy="582187"/>
          </a:xfrm>
          <a:custGeom>
            <a:avLst/>
            <a:gdLst/>
            <a:ahLst/>
            <a:cxnLst/>
            <a:rect l="l" t="t" r="r" b="b"/>
            <a:pathLst>
              <a:path w="13756" h="13676" extrusionOk="0">
                <a:moveTo>
                  <a:pt x="0" y="0"/>
                </a:moveTo>
                <a:lnTo>
                  <a:pt x="0" y="13676"/>
                </a:lnTo>
                <a:lnTo>
                  <a:pt x="13755" y="13676"/>
                </a:lnTo>
                <a:lnTo>
                  <a:pt x="137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9"/>
          <p:cNvSpPr/>
          <p:nvPr/>
        </p:nvSpPr>
        <p:spPr>
          <a:xfrm>
            <a:off x="8559339" y="2781687"/>
            <a:ext cx="585627" cy="292286"/>
          </a:xfrm>
          <a:custGeom>
            <a:avLst/>
            <a:gdLst/>
            <a:ahLst/>
            <a:cxnLst/>
            <a:rect l="l" t="t" r="r" b="b"/>
            <a:pathLst>
              <a:path w="13756" h="6866" extrusionOk="0">
                <a:moveTo>
                  <a:pt x="6891" y="1"/>
                </a:moveTo>
                <a:cubicBezTo>
                  <a:pt x="3104" y="1"/>
                  <a:pt x="0" y="3446"/>
                  <a:pt x="0" y="3446"/>
                </a:cubicBezTo>
                <a:cubicBezTo>
                  <a:pt x="0" y="3446"/>
                  <a:pt x="3104" y="6865"/>
                  <a:pt x="6891" y="6865"/>
                </a:cubicBezTo>
                <a:cubicBezTo>
                  <a:pt x="10678" y="6865"/>
                  <a:pt x="13755" y="3446"/>
                  <a:pt x="13755" y="3446"/>
                </a:cubicBezTo>
                <a:cubicBezTo>
                  <a:pt x="13755" y="3446"/>
                  <a:pt x="10704" y="1"/>
                  <a:pt x="6891" y="1"/>
                </a:cubicBezTo>
                <a:close/>
              </a:path>
            </a:pathLst>
          </a:custGeom>
          <a:solidFill>
            <a:srgbClr val="FFEC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9"/>
          <p:cNvSpPr/>
          <p:nvPr/>
        </p:nvSpPr>
        <p:spPr>
          <a:xfrm>
            <a:off x="8751889" y="2826471"/>
            <a:ext cx="202730" cy="202718"/>
          </a:xfrm>
          <a:custGeom>
            <a:avLst/>
            <a:gdLst/>
            <a:ahLst/>
            <a:cxnLst/>
            <a:rect l="l" t="t" r="r" b="b"/>
            <a:pathLst>
              <a:path w="4762" h="4762" extrusionOk="0">
                <a:moveTo>
                  <a:pt x="2368" y="1"/>
                </a:moveTo>
                <a:cubicBezTo>
                  <a:pt x="1053" y="1"/>
                  <a:pt x="1" y="1053"/>
                  <a:pt x="1" y="2368"/>
                </a:cubicBezTo>
                <a:cubicBezTo>
                  <a:pt x="1" y="3709"/>
                  <a:pt x="1053" y="4761"/>
                  <a:pt x="2368" y="4761"/>
                </a:cubicBezTo>
                <a:cubicBezTo>
                  <a:pt x="3683" y="4761"/>
                  <a:pt x="4761" y="3709"/>
                  <a:pt x="4761" y="2368"/>
                </a:cubicBezTo>
                <a:cubicBezTo>
                  <a:pt x="4761" y="1053"/>
                  <a:pt x="3683" y="1"/>
                  <a:pt x="23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8600439" y="-1169035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 flipH="1">
            <a:off x="7949777" y="-211659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 flipH="1">
            <a:off x="8593487" y="746211"/>
            <a:ext cx="1124460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2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1"/>
          </p:nvPr>
        </p:nvSpPr>
        <p:spPr>
          <a:xfrm>
            <a:off x="6284588" y="18182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20"/>
          <p:cNvSpPr txBox="1">
            <a:spLocks noGrp="1"/>
          </p:cNvSpPr>
          <p:nvPr>
            <p:ph type="subTitle" idx="2"/>
          </p:nvPr>
        </p:nvSpPr>
        <p:spPr>
          <a:xfrm>
            <a:off x="6284588" y="21312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subTitle" idx="3"/>
          </p:nvPr>
        </p:nvSpPr>
        <p:spPr>
          <a:xfrm>
            <a:off x="3945750" y="18182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4"/>
          </p:nvPr>
        </p:nvSpPr>
        <p:spPr>
          <a:xfrm>
            <a:off x="3945750" y="21312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subTitle" idx="5"/>
          </p:nvPr>
        </p:nvSpPr>
        <p:spPr>
          <a:xfrm>
            <a:off x="6284588" y="34735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6"/>
          </p:nvPr>
        </p:nvSpPr>
        <p:spPr>
          <a:xfrm>
            <a:off x="6284588" y="37865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subTitle" idx="7"/>
          </p:nvPr>
        </p:nvSpPr>
        <p:spPr>
          <a:xfrm>
            <a:off x="3945750" y="34735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ubTitle" idx="8"/>
          </p:nvPr>
        </p:nvSpPr>
        <p:spPr>
          <a:xfrm>
            <a:off x="3945750" y="37865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46" name="Google Shape;346;p20"/>
          <p:cNvGrpSpPr/>
          <p:nvPr/>
        </p:nvGrpSpPr>
        <p:grpSpPr>
          <a:xfrm rot="10800000" flipH="1">
            <a:off x="6" y="-5"/>
            <a:ext cx="2317455" cy="2317413"/>
            <a:chOff x="0" y="2826122"/>
            <a:chExt cx="2317455" cy="2317413"/>
          </a:xfrm>
        </p:grpSpPr>
        <p:sp>
          <p:nvSpPr>
            <p:cNvPr id="347" name="Google Shape;347;p20"/>
            <p:cNvSpPr/>
            <p:nvPr/>
          </p:nvSpPr>
          <p:spPr>
            <a:xfrm flipH="1">
              <a:off x="0" y="4560766"/>
              <a:ext cx="2317455" cy="582740"/>
            </a:xfrm>
            <a:custGeom>
              <a:avLst/>
              <a:gdLst/>
              <a:ahLst/>
              <a:cxnLst/>
              <a:rect l="l" t="t" r="r" b="b"/>
              <a:pathLst>
                <a:path w="54916" h="13809" extrusionOk="0">
                  <a:moveTo>
                    <a:pt x="13786" y="1"/>
                  </a:moveTo>
                  <a:cubicBezTo>
                    <a:pt x="6181" y="1"/>
                    <a:pt x="1" y="6171"/>
                    <a:pt x="27" y="13808"/>
                  </a:cubicBezTo>
                  <a:lnTo>
                    <a:pt x="54915" y="13808"/>
                  </a:lnTo>
                  <a:lnTo>
                    <a:pt x="54915" y="1"/>
                  </a:lnTo>
                  <a:lnTo>
                    <a:pt x="13835" y="1"/>
                  </a:lnTo>
                  <a:cubicBezTo>
                    <a:pt x="13819" y="1"/>
                    <a:pt x="13802" y="1"/>
                    <a:pt x="13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7794" y="2826122"/>
              <a:ext cx="569405" cy="2317413"/>
            </a:xfrm>
            <a:custGeom>
              <a:avLst/>
              <a:gdLst/>
              <a:ahLst/>
              <a:cxnLst/>
              <a:rect l="l" t="t" r="r" b="b"/>
              <a:pathLst>
                <a:path w="13493" h="54915" extrusionOk="0">
                  <a:moveTo>
                    <a:pt x="6760" y="0"/>
                  </a:moveTo>
                  <a:cubicBezTo>
                    <a:pt x="3025" y="0"/>
                    <a:pt x="1" y="3025"/>
                    <a:pt x="1" y="6759"/>
                  </a:cubicBezTo>
                  <a:lnTo>
                    <a:pt x="1" y="54914"/>
                  </a:lnTo>
                  <a:lnTo>
                    <a:pt x="13493" y="54914"/>
                  </a:lnTo>
                  <a:lnTo>
                    <a:pt x="13493" y="6733"/>
                  </a:lnTo>
                  <a:cubicBezTo>
                    <a:pt x="13493" y="3025"/>
                    <a:pt x="10468" y="0"/>
                    <a:pt x="6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100467" y="3082517"/>
              <a:ext cx="384062" cy="193149"/>
            </a:xfrm>
            <a:custGeom>
              <a:avLst/>
              <a:gdLst/>
              <a:ahLst/>
              <a:cxnLst/>
              <a:rect l="l" t="t" r="r" b="b"/>
              <a:pathLst>
                <a:path w="9101" h="4577" extrusionOk="0">
                  <a:moveTo>
                    <a:pt x="0" y="0"/>
                  </a:moveTo>
                  <a:lnTo>
                    <a:pt x="2262" y="2288"/>
                  </a:lnTo>
                  <a:lnTo>
                    <a:pt x="4550" y="4576"/>
                  </a:lnTo>
                  <a:lnTo>
                    <a:pt x="6838" y="2288"/>
                  </a:lnTo>
                  <a:lnTo>
                    <a:pt x="9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577214" y="3403240"/>
              <a:ext cx="582698" cy="580461"/>
            </a:xfrm>
            <a:custGeom>
              <a:avLst/>
              <a:gdLst/>
              <a:ahLst/>
              <a:cxnLst/>
              <a:rect l="l" t="t" r="r" b="b"/>
              <a:pathLst>
                <a:path w="13808" h="13755" extrusionOk="0">
                  <a:moveTo>
                    <a:pt x="0" y="0"/>
                  </a:moveTo>
                  <a:lnTo>
                    <a:pt x="0" y="13755"/>
                  </a:lnTo>
                  <a:lnTo>
                    <a:pt x="13808" y="13755"/>
                  </a:lnTo>
                  <a:lnTo>
                    <a:pt x="13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36040" y="3459829"/>
              <a:ext cx="465044" cy="463947"/>
            </a:xfrm>
            <a:custGeom>
              <a:avLst/>
              <a:gdLst/>
              <a:ahLst/>
              <a:cxnLst/>
              <a:rect l="l" t="t" r="r" b="b"/>
              <a:pathLst>
                <a:path w="11020" h="10994" extrusionOk="0">
                  <a:moveTo>
                    <a:pt x="5523" y="0"/>
                  </a:moveTo>
                  <a:lnTo>
                    <a:pt x="0" y="5497"/>
                  </a:lnTo>
                  <a:lnTo>
                    <a:pt x="5523" y="10994"/>
                  </a:lnTo>
                  <a:lnTo>
                    <a:pt x="11020" y="5497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77205" y="3978150"/>
              <a:ext cx="583830" cy="583796"/>
            </a:xfrm>
            <a:custGeom>
              <a:avLst/>
              <a:gdLst/>
              <a:ahLst/>
              <a:cxnLst/>
              <a:rect l="l" t="t" r="r" b="b"/>
              <a:pathLst>
                <a:path w="13598" h="13598" extrusionOk="0">
                  <a:moveTo>
                    <a:pt x="0" y="0"/>
                  </a:moveTo>
                  <a:lnTo>
                    <a:pt x="0" y="13597"/>
                  </a:lnTo>
                  <a:lnTo>
                    <a:pt x="13597" y="13597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577214" y="4132401"/>
              <a:ext cx="571599" cy="285272"/>
            </a:xfrm>
            <a:custGeom>
              <a:avLst/>
              <a:gdLst/>
              <a:ahLst/>
              <a:cxnLst/>
              <a:rect l="l" t="t" r="r" b="b"/>
              <a:pathLst>
                <a:path w="13545" h="6760" extrusionOk="0">
                  <a:moveTo>
                    <a:pt x="6812" y="0"/>
                  </a:moveTo>
                  <a:cubicBezTo>
                    <a:pt x="3077" y="0"/>
                    <a:pt x="0" y="3393"/>
                    <a:pt x="0" y="3393"/>
                  </a:cubicBezTo>
                  <a:cubicBezTo>
                    <a:pt x="0" y="3393"/>
                    <a:pt x="3077" y="6759"/>
                    <a:pt x="6812" y="6759"/>
                  </a:cubicBezTo>
                  <a:cubicBezTo>
                    <a:pt x="10520" y="6759"/>
                    <a:pt x="13545" y="3393"/>
                    <a:pt x="13545" y="3393"/>
                  </a:cubicBezTo>
                  <a:cubicBezTo>
                    <a:pt x="13545" y="3393"/>
                    <a:pt x="10520" y="0"/>
                    <a:pt x="6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763650" y="4176795"/>
              <a:ext cx="199817" cy="198678"/>
            </a:xfrm>
            <a:custGeom>
              <a:avLst/>
              <a:gdLst/>
              <a:ahLst/>
              <a:cxnLst/>
              <a:rect l="l" t="t" r="r" b="b"/>
              <a:pathLst>
                <a:path w="4735" h="4708" extrusionOk="0">
                  <a:moveTo>
                    <a:pt x="2341" y="0"/>
                  </a:moveTo>
                  <a:cubicBezTo>
                    <a:pt x="1053" y="26"/>
                    <a:pt x="1" y="1078"/>
                    <a:pt x="27" y="2393"/>
                  </a:cubicBezTo>
                  <a:cubicBezTo>
                    <a:pt x="53" y="3682"/>
                    <a:pt x="1105" y="4708"/>
                    <a:pt x="2394" y="4708"/>
                  </a:cubicBezTo>
                  <a:cubicBezTo>
                    <a:pt x="3709" y="4681"/>
                    <a:pt x="4735" y="3629"/>
                    <a:pt x="4735" y="2314"/>
                  </a:cubicBezTo>
                  <a:cubicBezTo>
                    <a:pt x="4708" y="1026"/>
                    <a:pt x="3656" y="0"/>
                    <a:pt x="2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0"/>
          <p:cNvSpPr/>
          <p:nvPr/>
        </p:nvSpPr>
        <p:spPr>
          <a:xfrm rot="5400000">
            <a:off x="1312493" y="3936790"/>
            <a:ext cx="577847" cy="1119288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27"/>
          <p:cNvGrpSpPr/>
          <p:nvPr/>
        </p:nvGrpSpPr>
        <p:grpSpPr>
          <a:xfrm rot="10800000" flipH="1">
            <a:off x="6" y="-5"/>
            <a:ext cx="2317455" cy="2317413"/>
            <a:chOff x="0" y="2826122"/>
            <a:chExt cx="2317455" cy="2317413"/>
          </a:xfrm>
        </p:grpSpPr>
        <p:sp>
          <p:nvSpPr>
            <p:cNvPr id="438" name="Google Shape;438;p27"/>
            <p:cNvSpPr/>
            <p:nvPr/>
          </p:nvSpPr>
          <p:spPr>
            <a:xfrm flipH="1">
              <a:off x="0" y="4560766"/>
              <a:ext cx="2317455" cy="582740"/>
            </a:xfrm>
            <a:custGeom>
              <a:avLst/>
              <a:gdLst/>
              <a:ahLst/>
              <a:cxnLst/>
              <a:rect l="l" t="t" r="r" b="b"/>
              <a:pathLst>
                <a:path w="54916" h="13809" extrusionOk="0">
                  <a:moveTo>
                    <a:pt x="13786" y="1"/>
                  </a:moveTo>
                  <a:cubicBezTo>
                    <a:pt x="6181" y="1"/>
                    <a:pt x="1" y="6171"/>
                    <a:pt x="27" y="13808"/>
                  </a:cubicBezTo>
                  <a:lnTo>
                    <a:pt x="54915" y="13808"/>
                  </a:lnTo>
                  <a:lnTo>
                    <a:pt x="54915" y="1"/>
                  </a:lnTo>
                  <a:lnTo>
                    <a:pt x="13835" y="1"/>
                  </a:lnTo>
                  <a:cubicBezTo>
                    <a:pt x="13819" y="1"/>
                    <a:pt x="13802" y="1"/>
                    <a:pt x="13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7794" y="2826122"/>
              <a:ext cx="569405" cy="2317413"/>
            </a:xfrm>
            <a:custGeom>
              <a:avLst/>
              <a:gdLst/>
              <a:ahLst/>
              <a:cxnLst/>
              <a:rect l="l" t="t" r="r" b="b"/>
              <a:pathLst>
                <a:path w="13493" h="54915" extrusionOk="0">
                  <a:moveTo>
                    <a:pt x="6760" y="0"/>
                  </a:moveTo>
                  <a:cubicBezTo>
                    <a:pt x="3025" y="0"/>
                    <a:pt x="1" y="3025"/>
                    <a:pt x="1" y="6759"/>
                  </a:cubicBezTo>
                  <a:lnTo>
                    <a:pt x="1" y="54914"/>
                  </a:lnTo>
                  <a:lnTo>
                    <a:pt x="13493" y="54914"/>
                  </a:lnTo>
                  <a:lnTo>
                    <a:pt x="13493" y="6733"/>
                  </a:lnTo>
                  <a:cubicBezTo>
                    <a:pt x="13493" y="3025"/>
                    <a:pt x="10468" y="0"/>
                    <a:pt x="6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100467" y="3082517"/>
              <a:ext cx="384062" cy="193149"/>
            </a:xfrm>
            <a:custGeom>
              <a:avLst/>
              <a:gdLst/>
              <a:ahLst/>
              <a:cxnLst/>
              <a:rect l="l" t="t" r="r" b="b"/>
              <a:pathLst>
                <a:path w="9101" h="4577" extrusionOk="0">
                  <a:moveTo>
                    <a:pt x="0" y="0"/>
                  </a:moveTo>
                  <a:lnTo>
                    <a:pt x="2262" y="2288"/>
                  </a:lnTo>
                  <a:lnTo>
                    <a:pt x="4550" y="4576"/>
                  </a:lnTo>
                  <a:lnTo>
                    <a:pt x="6838" y="2288"/>
                  </a:lnTo>
                  <a:lnTo>
                    <a:pt x="9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577214" y="3403240"/>
              <a:ext cx="582698" cy="580461"/>
            </a:xfrm>
            <a:custGeom>
              <a:avLst/>
              <a:gdLst/>
              <a:ahLst/>
              <a:cxnLst/>
              <a:rect l="l" t="t" r="r" b="b"/>
              <a:pathLst>
                <a:path w="13808" h="13755" extrusionOk="0">
                  <a:moveTo>
                    <a:pt x="0" y="0"/>
                  </a:moveTo>
                  <a:lnTo>
                    <a:pt x="0" y="13755"/>
                  </a:lnTo>
                  <a:lnTo>
                    <a:pt x="13808" y="13755"/>
                  </a:lnTo>
                  <a:lnTo>
                    <a:pt x="13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636040" y="3459829"/>
              <a:ext cx="465044" cy="463947"/>
            </a:xfrm>
            <a:custGeom>
              <a:avLst/>
              <a:gdLst/>
              <a:ahLst/>
              <a:cxnLst/>
              <a:rect l="l" t="t" r="r" b="b"/>
              <a:pathLst>
                <a:path w="11020" h="10994" extrusionOk="0">
                  <a:moveTo>
                    <a:pt x="5523" y="0"/>
                  </a:moveTo>
                  <a:lnTo>
                    <a:pt x="0" y="5497"/>
                  </a:lnTo>
                  <a:lnTo>
                    <a:pt x="5523" y="10994"/>
                  </a:lnTo>
                  <a:lnTo>
                    <a:pt x="11020" y="5497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577205" y="3978150"/>
              <a:ext cx="583830" cy="583796"/>
            </a:xfrm>
            <a:custGeom>
              <a:avLst/>
              <a:gdLst/>
              <a:ahLst/>
              <a:cxnLst/>
              <a:rect l="l" t="t" r="r" b="b"/>
              <a:pathLst>
                <a:path w="13598" h="13598" extrusionOk="0">
                  <a:moveTo>
                    <a:pt x="0" y="0"/>
                  </a:moveTo>
                  <a:lnTo>
                    <a:pt x="0" y="13597"/>
                  </a:lnTo>
                  <a:lnTo>
                    <a:pt x="13597" y="13597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77214" y="4132401"/>
              <a:ext cx="571599" cy="285272"/>
            </a:xfrm>
            <a:custGeom>
              <a:avLst/>
              <a:gdLst/>
              <a:ahLst/>
              <a:cxnLst/>
              <a:rect l="l" t="t" r="r" b="b"/>
              <a:pathLst>
                <a:path w="13545" h="6760" extrusionOk="0">
                  <a:moveTo>
                    <a:pt x="6812" y="0"/>
                  </a:moveTo>
                  <a:cubicBezTo>
                    <a:pt x="3077" y="0"/>
                    <a:pt x="0" y="3393"/>
                    <a:pt x="0" y="3393"/>
                  </a:cubicBezTo>
                  <a:cubicBezTo>
                    <a:pt x="0" y="3393"/>
                    <a:pt x="3077" y="6759"/>
                    <a:pt x="6812" y="6759"/>
                  </a:cubicBezTo>
                  <a:cubicBezTo>
                    <a:pt x="10520" y="6759"/>
                    <a:pt x="13545" y="3393"/>
                    <a:pt x="13545" y="3393"/>
                  </a:cubicBezTo>
                  <a:cubicBezTo>
                    <a:pt x="13545" y="3393"/>
                    <a:pt x="10520" y="0"/>
                    <a:pt x="6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763650" y="4176795"/>
              <a:ext cx="199817" cy="198678"/>
            </a:xfrm>
            <a:custGeom>
              <a:avLst/>
              <a:gdLst/>
              <a:ahLst/>
              <a:cxnLst/>
              <a:rect l="l" t="t" r="r" b="b"/>
              <a:pathLst>
                <a:path w="4735" h="4708" extrusionOk="0">
                  <a:moveTo>
                    <a:pt x="2341" y="0"/>
                  </a:moveTo>
                  <a:cubicBezTo>
                    <a:pt x="1053" y="26"/>
                    <a:pt x="1" y="1078"/>
                    <a:pt x="27" y="2393"/>
                  </a:cubicBezTo>
                  <a:cubicBezTo>
                    <a:pt x="53" y="3682"/>
                    <a:pt x="1105" y="4708"/>
                    <a:pt x="2394" y="4708"/>
                  </a:cubicBezTo>
                  <a:cubicBezTo>
                    <a:pt x="3709" y="4681"/>
                    <a:pt x="4735" y="3629"/>
                    <a:pt x="4735" y="2314"/>
                  </a:cubicBezTo>
                  <a:cubicBezTo>
                    <a:pt x="4708" y="1026"/>
                    <a:pt x="3656" y="0"/>
                    <a:pt x="2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7"/>
          <p:cNvGrpSpPr/>
          <p:nvPr/>
        </p:nvGrpSpPr>
        <p:grpSpPr>
          <a:xfrm rot="10800000" flipH="1">
            <a:off x="7345297" y="2762077"/>
            <a:ext cx="1797564" cy="2381432"/>
            <a:chOff x="7345297" y="2"/>
            <a:chExt cx="1797564" cy="2381432"/>
          </a:xfrm>
        </p:grpSpPr>
        <p:sp>
          <p:nvSpPr>
            <p:cNvPr id="447" name="Google Shape;447;p27"/>
            <p:cNvSpPr/>
            <p:nvPr/>
          </p:nvSpPr>
          <p:spPr>
            <a:xfrm rot="-5400000">
              <a:off x="7652729" y="891304"/>
              <a:ext cx="2381432" cy="598827"/>
            </a:xfrm>
            <a:custGeom>
              <a:avLst/>
              <a:gdLst/>
              <a:ahLst/>
              <a:cxnLst/>
              <a:rect l="l" t="t" r="r" b="b"/>
              <a:pathLst>
                <a:path w="54916" h="13809" extrusionOk="0">
                  <a:moveTo>
                    <a:pt x="13786" y="1"/>
                  </a:moveTo>
                  <a:cubicBezTo>
                    <a:pt x="6181" y="1"/>
                    <a:pt x="1" y="6171"/>
                    <a:pt x="27" y="13808"/>
                  </a:cubicBezTo>
                  <a:lnTo>
                    <a:pt x="54915" y="13808"/>
                  </a:lnTo>
                  <a:lnTo>
                    <a:pt x="54915" y="1"/>
                  </a:lnTo>
                  <a:lnTo>
                    <a:pt x="13835" y="1"/>
                  </a:lnTo>
                  <a:cubicBezTo>
                    <a:pt x="13819" y="1"/>
                    <a:pt x="13802" y="1"/>
                    <a:pt x="1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rot="-5400000">
              <a:off x="8244663" y="298248"/>
              <a:ext cx="602253" cy="1194142"/>
            </a:xfrm>
            <a:custGeom>
              <a:avLst/>
              <a:gdLst/>
              <a:ahLst/>
              <a:cxnLst/>
              <a:rect l="l" t="t" r="r" b="b"/>
              <a:pathLst>
                <a:path w="13888" h="27537" extrusionOk="0">
                  <a:moveTo>
                    <a:pt x="6918" y="0"/>
                  </a:moveTo>
                  <a:cubicBezTo>
                    <a:pt x="3104" y="0"/>
                    <a:pt x="1" y="3077"/>
                    <a:pt x="1" y="6917"/>
                  </a:cubicBezTo>
                  <a:lnTo>
                    <a:pt x="1" y="27536"/>
                  </a:lnTo>
                  <a:lnTo>
                    <a:pt x="13887" y="27536"/>
                  </a:lnTo>
                  <a:lnTo>
                    <a:pt x="13887" y="6970"/>
                  </a:lnTo>
                  <a:cubicBezTo>
                    <a:pt x="13887" y="3104"/>
                    <a:pt x="10757" y="0"/>
                    <a:pt x="6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7647551" y="-302247"/>
              <a:ext cx="594231" cy="1198739"/>
            </a:xfrm>
            <a:custGeom>
              <a:avLst/>
              <a:gdLst/>
              <a:ahLst/>
              <a:cxnLst/>
              <a:rect l="l" t="t" r="r" b="b"/>
              <a:pathLst>
                <a:path w="13703" h="27643" extrusionOk="0">
                  <a:moveTo>
                    <a:pt x="0" y="1"/>
                  </a:moveTo>
                  <a:lnTo>
                    <a:pt x="0" y="20857"/>
                  </a:lnTo>
                  <a:cubicBezTo>
                    <a:pt x="0" y="24618"/>
                    <a:pt x="3025" y="27642"/>
                    <a:pt x="6786" y="27642"/>
                  </a:cubicBezTo>
                  <a:cubicBezTo>
                    <a:pt x="10599" y="27642"/>
                    <a:pt x="13702" y="24539"/>
                    <a:pt x="13702" y="20725"/>
                  </a:cubicBezTo>
                  <a:lnTo>
                    <a:pt x="13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8644990" y="1316500"/>
              <a:ext cx="395792" cy="198482"/>
            </a:xfrm>
            <a:custGeom>
              <a:avLst/>
              <a:gdLst/>
              <a:ahLst/>
              <a:cxnLst/>
              <a:rect l="l" t="t" r="r" b="b"/>
              <a:pathLst>
                <a:path w="9127" h="4577" extrusionOk="0">
                  <a:moveTo>
                    <a:pt x="0" y="0"/>
                  </a:moveTo>
                  <a:lnTo>
                    <a:pt x="2262" y="2288"/>
                  </a:lnTo>
                  <a:lnTo>
                    <a:pt x="4550" y="4577"/>
                  </a:lnTo>
                  <a:lnTo>
                    <a:pt x="6838" y="2288"/>
                  </a:lnTo>
                  <a:lnTo>
                    <a:pt x="9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8644990" y="1519490"/>
              <a:ext cx="395792" cy="198482"/>
            </a:xfrm>
            <a:custGeom>
              <a:avLst/>
              <a:gdLst/>
              <a:ahLst/>
              <a:cxnLst/>
              <a:rect l="l" t="t" r="r" b="b"/>
              <a:pathLst>
                <a:path w="9127" h="4577" extrusionOk="0">
                  <a:moveTo>
                    <a:pt x="0" y="1"/>
                  </a:moveTo>
                  <a:lnTo>
                    <a:pt x="2262" y="2289"/>
                  </a:lnTo>
                  <a:lnTo>
                    <a:pt x="4550" y="4577"/>
                  </a:lnTo>
                  <a:lnTo>
                    <a:pt x="6838" y="228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 rot="-5400000">
              <a:off x="7979377" y="653213"/>
              <a:ext cx="552080" cy="486512"/>
            </a:xfrm>
            <a:custGeom>
              <a:avLst/>
              <a:gdLst/>
              <a:ahLst/>
              <a:cxnLst/>
              <a:rect l="l" t="t" r="r" b="b"/>
              <a:pathLst>
                <a:path w="12731" h="11219" extrusionOk="0">
                  <a:moveTo>
                    <a:pt x="6389" y="1"/>
                  </a:moveTo>
                  <a:cubicBezTo>
                    <a:pt x="5672" y="1"/>
                    <a:pt x="4942" y="139"/>
                    <a:pt x="4235" y="431"/>
                  </a:cubicBezTo>
                  <a:cubicBezTo>
                    <a:pt x="1369" y="1614"/>
                    <a:pt x="1" y="4902"/>
                    <a:pt x="1184" y="7742"/>
                  </a:cubicBezTo>
                  <a:cubicBezTo>
                    <a:pt x="2079" y="9909"/>
                    <a:pt x="4175" y="11219"/>
                    <a:pt x="6383" y="11219"/>
                  </a:cubicBezTo>
                  <a:cubicBezTo>
                    <a:pt x="7097" y="11219"/>
                    <a:pt x="7822" y="11082"/>
                    <a:pt x="8522" y="10793"/>
                  </a:cubicBezTo>
                  <a:cubicBezTo>
                    <a:pt x="11389" y="9610"/>
                    <a:pt x="12730" y="6322"/>
                    <a:pt x="11547" y="3455"/>
                  </a:cubicBezTo>
                  <a:cubicBezTo>
                    <a:pt x="10655" y="1295"/>
                    <a:pt x="8583" y="1"/>
                    <a:pt x="6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 rot="5400000">
              <a:off x="7403495" y="50181"/>
              <a:ext cx="487032" cy="487032"/>
            </a:xfrm>
            <a:custGeom>
              <a:avLst/>
              <a:gdLst/>
              <a:ahLst/>
              <a:cxnLst/>
              <a:rect l="l" t="t" r="r" b="b"/>
              <a:pathLst>
                <a:path w="11231" h="11231" extrusionOk="0">
                  <a:moveTo>
                    <a:pt x="5629" y="1"/>
                  </a:moveTo>
                  <a:cubicBezTo>
                    <a:pt x="2525" y="1"/>
                    <a:pt x="0" y="2525"/>
                    <a:pt x="0" y="5629"/>
                  </a:cubicBezTo>
                  <a:cubicBezTo>
                    <a:pt x="0" y="8706"/>
                    <a:pt x="2525" y="11231"/>
                    <a:pt x="5629" y="11231"/>
                  </a:cubicBezTo>
                  <a:cubicBezTo>
                    <a:pt x="8706" y="11231"/>
                    <a:pt x="11230" y="8706"/>
                    <a:pt x="11230" y="5629"/>
                  </a:cubicBezTo>
                  <a:cubicBezTo>
                    <a:pt x="11230" y="2525"/>
                    <a:pt x="8706" y="1"/>
                    <a:pt x="56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 rot="5400000">
              <a:off x="7486734" y="147686"/>
              <a:ext cx="320511" cy="292020"/>
            </a:xfrm>
            <a:custGeom>
              <a:avLst/>
              <a:gdLst/>
              <a:ahLst/>
              <a:cxnLst/>
              <a:rect l="l" t="t" r="r" b="b"/>
              <a:pathLst>
                <a:path w="7391" h="6734" extrusionOk="0">
                  <a:moveTo>
                    <a:pt x="3695" y="0"/>
                  </a:moveTo>
                  <a:cubicBezTo>
                    <a:pt x="2834" y="0"/>
                    <a:pt x="1973" y="329"/>
                    <a:pt x="1315" y="987"/>
                  </a:cubicBezTo>
                  <a:cubicBezTo>
                    <a:pt x="0" y="2302"/>
                    <a:pt x="0" y="4432"/>
                    <a:pt x="1315" y="5747"/>
                  </a:cubicBezTo>
                  <a:cubicBezTo>
                    <a:pt x="1973" y="6404"/>
                    <a:pt x="2834" y="6733"/>
                    <a:pt x="3695" y="6733"/>
                  </a:cubicBezTo>
                  <a:cubicBezTo>
                    <a:pt x="4557" y="6733"/>
                    <a:pt x="5418" y="6404"/>
                    <a:pt x="6076" y="5747"/>
                  </a:cubicBezTo>
                  <a:cubicBezTo>
                    <a:pt x="7391" y="4432"/>
                    <a:pt x="7391" y="2302"/>
                    <a:pt x="6076" y="987"/>
                  </a:cubicBezTo>
                  <a:cubicBezTo>
                    <a:pt x="5418" y="329"/>
                    <a:pt x="4557" y="0"/>
                    <a:pt x="3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 rot="-5400000">
              <a:off x="8056946" y="698013"/>
              <a:ext cx="396920" cy="396920"/>
            </a:xfrm>
            <a:custGeom>
              <a:avLst/>
              <a:gdLst/>
              <a:ahLst/>
              <a:cxnLst/>
              <a:rect l="l" t="t" r="r" b="b"/>
              <a:pathLst>
                <a:path w="9153" h="9153" extrusionOk="0">
                  <a:moveTo>
                    <a:pt x="3814" y="0"/>
                  </a:moveTo>
                  <a:lnTo>
                    <a:pt x="3814" y="2788"/>
                  </a:lnTo>
                  <a:lnTo>
                    <a:pt x="1868" y="816"/>
                  </a:lnTo>
                  <a:lnTo>
                    <a:pt x="816" y="1868"/>
                  </a:lnTo>
                  <a:lnTo>
                    <a:pt x="2762" y="3840"/>
                  </a:lnTo>
                  <a:lnTo>
                    <a:pt x="0" y="3840"/>
                  </a:lnTo>
                  <a:lnTo>
                    <a:pt x="0" y="5339"/>
                  </a:lnTo>
                  <a:lnTo>
                    <a:pt x="2762" y="5339"/>
                  </a:lnTo>
                  <a:lnTo>
                    <a:pt x="816" y="7285"/>
                  </a:lnTo>
                  <a:lnTo>
                    <a:pt x="1868" y="8337"/>
                  </a:lnTo>
                  <a:lnTo>
                    <a:pt x="3814" y="6391"/>
                  </a:lnTo>
                  <a:lnTo>
                    <a:pt x="3814" y="9153"/>
                  </a:lnTo>
                  <a:lnTo>
                    <a:pt x="5313" y="9153"/>
                  </a:lnTo>
                  <a:lnTo>
                    <a:pt x="5313" y="6391"/>
                  </a:lnTo>
                  <a:lnTo>
                    <a:pt x="7285" y="8337"/>
                  </a:lnTo>
                  <a:lnTo>
                    <a:pt x="8337" y="7285"/>
                  </a:lnTo>
                  <a:lnTo>
                    <a:pt x="6365" y="5339"/>
                  </a:lnTo>
                  <a:lnTo>
                    <a:pt x="9153" y="5339"/>
                  </a:lnTo>
                  <a:lnTo>
                    <a:pt x="9153" y="3840"/>
                  </a:lnTo>
                  <a:lnTo>
                    <a:pt x="6365" y="3840"/>
                  </a:lnTo>
                  <a:lnTo>
                    <a:pt x="8337" y="1868"/>
                  </a:lnTo>
                  <a:lnTo>
                    <a:pt x="7285" y="816"/>
                  </a:lnTo>
                  <a:lnTo>
                    <a:pt x="5313" y="2788"/>
                  </a:lnTo>
                  <a:lnTo>
                    <a:pt x="5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8"/>
          <p:cNvGrpSpPr/>
          <p:nvPr/>
        </p:nvGrpSpPr>
        <p:grpSpPr>
          <a:xfrm rot="10800000" flipH="1">
            <a:off x="4271779" y="2"/>
            <a:ext cx="4872212" cy="2381439"/>
            <a:chOff x="4271779" y="2762067"/>
            <a:chExt cx="4872212" cy="2381439"/>
          </a:xfrm>
        </p:grpSpPr>
        <p:sp>
          <p:nvSpPr>
            <p:cNvPr id="458" name="Google Shape;458;p28"/>
            <p:cNvSpPr/>
            <p:nvPr/>
          </p:nvSpPr>
          <p:spPr>
            <a:xfrm rot="-5400000" flipH="1">
              <a:off x="5815447" y="3005606"/>
              <a:ext cx="594231" cy="3681568"/>
            </a:xfrm>
            <a:custGeom>
              <a:avLst/>
              <a:gdLst/>
              <a:ahLst/>
              <a:cxnLst/>
              <a:rect l="l" t="t" r="r" b="b"/>
              <a:pathLst>
                <a:path w="13703" h="42870" extrusionOk="0">
                  <a:moveTo>
                    <a:pt x="0" y="1"/>
                  </a:moveTo>
                  <a:lnTo>
                    <a:pt x="0" y="42869"/>
                  </a:lnTo>
                  <a:lnTo>
                    <a:pt x="13702" y="42869"/>
                  </a:lnTo>
                  <a:lnTo>
                    <a:pt x="137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 rot="-5400000" flipH="1">
              <a:off x="5862203" y="3956202"/>
              <a:ext cx="606806" cy="599955"/>
            </a:xfrm>
            <a:custGeom>
              <a:avLst/>
              <a:gdLst/>
              <a:ahLst/>
              <a:cxnLst/>
              <a:rect l="l" t="t" r="r" b="b"/>
              <a:pathLst>
                <a:path w="13993" h="13835" extrusionOk="0">
                  <a:moveTo>
                    <a:pt x="0" y="0"/>
                  </a:moveTo>
                  <a:lnTo>
                    <a:pt x="0" y="13834"/>
                  </a:lnTo>
                  <a:lnTo>
                    <a:pt x="13992" y="13834"/>
                  </a:lnTo>
                  <a:lnTo>
                    <a:pt x="139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 rot="-5400000" flipH="1">
              <a:off x="5924345" y="4008069"/>
              <a:ext cx="483650" cy="477926"/>
            </a:xfrm>
            <a:custGeom>
              <a:avLst/>
              <a:gdLst/>
              <a:ahLst/>
              <a:cxnLst/>
              <a:rect l="l" t="t" r="r" b="b"/>
              <a:pathLst>
                <a:path w="11153" h="11021" extrusionOk="0">
                  <a:moveTo>
                    <a:pt x="5577" y="0"/>
                  </a:moveTo>
                  <a:lnTo>
                    <a:pt x="1" y="5523"/>
                  </a:lnTo>
                  <a:lnTo>
                    <a:pt x="5577" y="11020"/>
                  </a:lnTo>
                  <a:lnTo>
                    <a:pt x="11152" y="5523"/>
                  </a:lnTo>
                  <a:lnTo>
                    <a:pt x="5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 rot="-5400000" flipH="1">
              <a:off x="7952146" y="3951650"/>
              <a:ext cx="594231" cy="1789457"/>
            </a:xfrm>
            <a:custGeom>
              <a:avLst/>
              <a:gdLst/>
              <a:ahLst/>
              <a:cxnLst/>
              <a:rect l="l" t="t" r="r" b="b"/>
              <a:pathLst>
                <a:path w="13703" h="41265" extrusionOk="0">
                  <a:moveTo>
                    <a:pt x="6891" y="0"/>
                  </a:moveTo>
                  <a:cubicBezTo>
                    <a:pt x="3077" y="0"/>
                    <a:pt x="0" y="3077"/>
                    <a:pt x="0" y="6891"/>
                  </a:cubicBezTo>
                  <a:lnTo>
                    <a:pt x="0" y="41265"/>
                  </a:lnTo>
                  <a:lnTo>
                    <a:pt x="13702" y="41265"/>
                  </a:lnTo>
                  <a:lnTo>
                    <a:pt x="13702" y="6812"/>
                  </a:lnTo>
                  <a:cubicBezTo>
                    <a:pt x="13702" y="3051"/>
                    <a:pt x="10652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 rot="-5400000" flipH="1">
              <a:off x="7652729" y="3653369"/>
              <a:ext cx="2381432" cy="598827"/>
            </a:xfrm>
            <a:custGeom>
              <a:avLst/>
              <a:gdLst/>
              <a:ahLst/>
              <a:cxnLst/>
              <a:rect l="l" t="t" r="r" b="b"/>
              <a:pathLst>
                <a:path w="54916" h="13809" extrusionOk="0">
                  <a:moveTo>
                    <a:pt x="13786" y="1"/>
                  </a:moveTo>
                  <a:cubicBezTo>
                    <a:pt x="6181" y="1"/>
                    <a:pt x="1" y="6171"/>
                    <a:pt x="27" y="13808"/>
                  </a:cubicBezTo>
                  <a:lnTo>
                    <a:pt x="54915" y="13808"/>
                  </a:lnTo>
                  <a:lnTo>
                    <a:pt x="54915" y="1"/>
                  </a:lnTo>
                  <a:lnTo>
                    <a:pt x="13835" y="1"/>
                  </a:lnTo>
                  <a:cubicBezTo>
                    <a:pt x="13819" y="1"/>
                    <a:pt x="13802" y="1"/>
                    <a:pt x="13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 rot="-5400000" flipH="1">
              <a:off x="8244663" y="3651110"/>
              <a:ext cx="602253" cy="1194142"/>
            </a:xfrm>
            <a:custGeom>
              <a:avLst/>
              <a:gdLst/>
              <a:ahLst/>
              <a:cxnLst/>
              <a:rect l="l" t="t" r="r" b="b"/>
              <a:pathLst>
                <a:path w="13888" h="27537" extrusionOk="0">
                  <a:moveTo>
                    <a:pt x="6918" y="0"/>
                  </a:moveTo>
                  <a:cubicBezTo>
                    <a:pt x="3104" y="0"/>
                    <a:pt x="1" y="3077"/>
                    <a:pt x="1" y="6917"/>
                  </a:cubicBezTo>
                  <a:lnTo>
                    <a:pt x="1" y="27536"/>
                  </a:lnTo>
                  <a:lnTo>
                    <a:pt x="13887" y="27536"/>
                  </a:lnTo>
                  <a:lnTo>
                    <a:pt x="13887" y="6970"/>
                  </a:lnTo>
                  <a:cubicBezTo>
                    <a:pt x="13887" y="3104"/>
                    <a:pt x="10757" y="0"/>
                    <a:pt x="6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 rot="-5400000" flipH="1">
              <a:off x="6165001" y="4247009"/>
              <a:ext cx="594231" cy="1198739"/>
            </a:xfrm>
            <a:custGeom>
              <a:avLst/>
              <a:gdLst/>
              <a:ahLst/>
              <a:cxnLst/>
              <a:rect l="l" t="t" r="r" b="b"/>
              <a:pathLst>
                <a:path w="13703" h="27643" extrusionOk="0">
                  <a:moveTo>
                    <a:pt x="0" y="1"/>
                  </a:moveTo>
                  <a:lnTo>
                    <a:pt x="0" y="20857"/>
                  </a:lnTo>
                  <a:cubicBezTo>
                    <a:pt x="0" y="24618"/>
                    <a:pt x="3025" y="27642"/>
                    <a:pt x="6786" y="27642"/>
                  </a:cubicBezTo>
                  <a:cubicBezTo>
                    <a:pt x="10599" y="27642"/>
                    <a:pt x="13702" y="24539"/>
                    <a:pt x="13702" y="20725"/>
                  </a:cubicBezTo>
                  <a:lnTo>
                    <a:pt x="13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 rot="-5400000" flipH="1">
              <a:off x="7204269" y="4142674"/>
              <a:ext cx="395792" cy="198482"/>
            </a:xfrm>
            <a:custGeom>
              <a:avLst/>
              <a:gdLst/>
              <a:ahLst/>
              <a:cxnLst/>
              <a:rect l="l" t="t" r="r" b="b"/>
              <a:pathLst>
                <a:path w="9127" h="4577" extrusionOk="0">
                  <a:moveTo>
                    <a:pt x="0" y="0"/>
                  </a:moveTo>
                  <a:lnTo>
                    <a:pt x="2262" y="2288"/>
                  </a:lnTo>
                  <a:lnTo>
                    <a:pt x="4550" y="4577"/>
                  </a:lnTo>
                  <a:lnTo>
                    <a:pt x="6838" y="2288"/>
                  </a:lnTo>
                  <a:lnTo>
                    <a:pt x="9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 rot="-5400000" flipH="1">
              <a:off x="7407260" y="4142674"/>
              <a:ext cx="395792" cy="198482"/>
            </a:xfrm>
            <a:custGeom>
              <a:avLst/>
              <a:gdLst/>
              <a:ahLst/>
              <a:cxnLst/>
              <a:rect l="l" t="t" r="r" b="b"/>
              <a:pathLst>
                <a:path w="9127" h="4577" extrusionOk="0">
                  <a:moveTo>
                    <a:pt x="0" y="1"/>
                  </a:moveTo>
                  <a:lnTo>
                    <a:pt x="2262" y="2289"/>
                  </a:lnTo>
                  <a:lnTo>
                    <a:pt x="4550" y="4577"/>
                  </a:lnTo>
                  <a:lnTo>
                    <a:pt x="6838" y="228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 rot="-5400000" flipH="1">
              <a:off x="7979377" y="4003776"/>
              <a:ext cx="552080" cy="486512"/>
            </a:xfrm>
            <a:custGeom>
              <a:avLst/>
              <a:gdLst/>
              <a:ahLst/>
              <a:cxnLst/>
              <a:rect l="l" t="t" r="r" b="b"/>
              <a:pathLst>
                <a:path w="12731" h="11219" extrusionOk="0">
                  <a:moveTo>
                    <a:pt x="6389" y="1"/>
                  </a:moveTo>
                  <a:cubicBezTo>
                    <a:pt x="5672" y="1"/>
                    <a:pt x="4942" y="139"/>
                    <a:pt x="4235" y="431"/>
                  </a:cubicBezTo>
                  <a:cubicBezTo>
                    <a:pt x="1369" y="1614"/>
                    <a:pt x="1" y="4902"/>
                    <a:pt x="1184" y="7742"/>
                  </a:cubicBezTo>
                  <a:cubicBezTo>
                    <a:pt x="2079" y="9909"/>
                    <a:pt x="4175" y="11219"/>
                    <a:pt x="6383" y="11219"/>
                  </a:cubicBezTo>
                  <a:cubicBezTo>
                    <a:pt x="7097" y="11219"/>
                    <a:pt x="7822" y="11082"/>
                    <a:pt x="8522" y="10793"/>
                  </a:cubicBezTo>
                  <a:cubicBezTo>
                    <a:pt x="11389" y="9610"/>
                    <a:pt x="12730" y="6322"/>
                    <a:pt x="11547" y="3455"/>
                  </a:cubicBezTo>
                  <a:cubicBezTo>
                    <a:pt x="10655" y="1295"/>
                    <a:pt x="8583" y="1"/>
                    <a:pt x="6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 rot="-5400000" flipH="1">
              <a:off x="6516255" y="4599436"/>
              <a:ext cx="487032" cy="487032"/>
            </a:xfrm>
            <a:custGeom>
              <a:avLst/>
              <a:gdLst/>
              <a:ahLst/>
              <a:cxnLst/>
              <a:rect l="l" t="t" r="r" b="b"/>
              <a:pathLst>
                <a:path w="11231" h="11231" extrusionOk="0">
                  <a:moveTo>
                    <a:pt x="5629" y="1"/>
                  </a:moveTo>
                  <a:cubicBezTo>
                    <a:pt x="2525" y="1"/>
                    <a:pt x="0" y="2525"/>
                    <a:pt x="0" y="5629"/>
                  </a:cubicBezTo>
                  <a:cubicBezTo>
                    <a:pt x="0" y="8706"/>
                    <a:pt x="2525" y="11231"/>
                    <a:pt x="5629" y="11231"/>
                  </a:cubicBezTo>
                  <a:cubicBezTo>
                    <a:pt x="8706" y="11231"/>
                    <a:pt x="11230" y="8706"/>
                    <a:pt x="11230" y="5629"/>
                  </a:cubicBezTo>
                  <a:cubicBezTo>
                    <a:pt x="11230" y="2525"/>
                    <a:pt x="8706" y="1"/>
                    <a:pt x="5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 rot="-5400000" flipH="1">
              <a:off x="6599537" y="4696942"/>
              <a:ext cx="320511" cy="292020"/>
            </a:xfrm>
            <a:custGeom>
              <a:avLst/>
              <a:gdLst/>
              <a:ahLst/>
              <a:cxnLst/>
              <a:rect l="l" t="t" r="r" b="b"/>
              <a:pathLst>
                <a:path w="7391" h="6734" extrusionOk="0">
                  <a:moveTo>
                    <a:pt x="3695" y="0"/>
                  </a:moveTo>
                  <a:cubicBezTo>
                    <a:pt x="2834" y="0"/>
                    <a:pt x="1973" y="329"/>
                    <a:pt x="1315" y="987"/>
                  </a:cubicBezTo>
                  <a:cubicBezTo>
                    <a:pt x="0" y="2302"/>
                    <a:pt x="0" y="4432"/>
                    <a:pt x="1315" y="5747"/>
                  </a:cubicBezTo>
                  <a:cubicBezTo>
                    <a:pt x="1973" y="6404"/>
                    <a:pt x="2834" y="6733"/>
                    <a:pt x="3695" y="6733"/>
                  </a:cubicBezTo>
                  <a:cubicBezTo>
                    <a:pt x="4557" y="6733"/>
                    <a:pt x="5418" y="6404"/>
                    <a:pt x="6076" y="5747"/>
                  </a:cubicBezTo>
                  <a:cubicBezTo>
                    <a:pt x="7391" y="4432"/>
                    <a:pt x="7391" y="2302"/>
                    <a:pt x="6076" y="987"/>
                  </a:cubicBezTo>
                  <a:cubicBezTo>
                    <a:pt x="5418" y="329"/>
                    <a:pt x="4557" y="0"/>
                    <a:pt x="3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 rot="-5400000" flipH="1">
              <a:off x="8644421" y="4645056"/>
              <a:ext cx="396920" cy="396920"/>
            </a:xfrm>
            <a:custGeom>
              <a:avLst/>
              <a:gdLst/>
              <a:ahLst/>
              <a:cxnLst/>
              <a:rect l="l" t="t" r="r" b="b"/>
              <a:pathLst>
                <a:path w="9153" h="9153" extrusionOk="0">
                  <a:moveTo>
                    <a:pt x="3814" y="0"/>
                  </a:moveTo>
                  <a:lnTo>
                    <a:pt x="3814" y="2788"/>
                  </a:lnTo>
                  <a:lnTo>
                    <a:pt x="1868" y="816"/>
                  </a:lnTo>
                  <a:lnTo>
                    <a:pt x="816" y="1868"/>
                  </a:lnTo>
                  <a:lnTo>
                    <a:pt x="2762" y="3840"/>
                  </a:lnTo>
                  <a:lnTo>
                    <a:pt x="0" y="3840"/>
                  </a:lnTo>
                  <a:lnTo>
                    <a:pt x="0" y="5339"/>
                  </a:lnTo>
                  <a:lnTo>
                    <a:pt x="2762" y="5339"/>
                  </a:lnTo>
                  <a:lnTo>
                    <a:pt x="816" y="7285"/>
                  </a:lnTo>
                  <a:lnTo>
                    <a:pt x="1868" y="8337"/>
                  </a:lnTo>
                  <a:lnTo>
                    <a:pt x="3814" y="6391"/>
                  </a:lnTo>
                  <a:lnTo>
                    <a:pt x="3814" y="9153"/>
                  </a:lnTo>
                  <a:lnTo>
                    <a:pt x="5313" y="9153"/>
                  </a:lnTo>
                  <a:lnTo>
                    <a:pt x="5313" y="6391"/>
                  </a:lnTo>
                  <a:lnTo>
                    <a:pt x="7285" y="8337"/>
                  </a:lnTo>
                  <a:lnTo>
                    <a:pt x="8337" y="7285"/>
                  </a:lnTo>
                  <a:lnTo>
                    <a:pt x="6365" y="5339"/>
                  </a:lnTo>
                  <a:lnTo>
                    <a:pt x="9153" y="5339"/>
                  </a:lnTo>
                  <a:lnTo>
                    <a:pt x="9153" y="3840"/>
                  </a:lnTo>
                  <a:lnTo>
                    <a:pt x="6365" y="3840"/>
                  </a:lnTo>
                  <a:lnTo>
                    <a:pt x="8337" y="1868"/>
                  </a:lnTo>
                  <a:lnTo>
                    <a:pt x="7285" y="816"/>
                  </a:lnTo>
                  <a:lnTo>
                    <a:pt x="5313" y="2788"/>
                  </a:lnTo>
                  <a:lnTo>
                    <a:pt x="53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 rot="-5400000" flipH="1">
              <a:off x="6463803" y="3954514"/>
              <a:ext cx="596529" cy="593060"/>
            </a:xfrm>
            <a:custGeom>
              <a:avLst/>
              <a:gdLst/>
              <a:ahLst/>
              <a:cxnLst/>
              <a:rect l="l" t="t" r="r" b="b"/>
              <a:pathLst>
                <a:path w="13756" h="13676" extrusionOk="0">
                  <a:moveTo>
                    <a:pt x="0" y="0"/>
                  </a:moveTo>
                  <a:lnTo>
                    <a:pt x="0" y="13676"/>
                  </a:lnTo>
                  <a:lnTo>
                    <a:pt x="13755" y="13676"/>
                  </a:lnTo>
                  <a:lnTo>
                    <a:pt x="13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 rot="-5400000" flipH="1">
              <a:off x="6467793" y="4102171"/>
              <a:ext cx="596529" cy="297744"/>
            </a:xfrm>
            <a:custGeom>
              <a:avLst/>
              <a:gdLst/>
              <a:ahLst/>
              <a:cxnLst/>
              <a:rect l="l" t="t" r="r" b="b"/>
              <a:pathLst>
                <a:path w="13756" h="6866" extrusionOk="0">
                  <a:moveTo>
                    <a:pt x="6891" y="1"/>
                  </a:moveTo>
                  <a:cubicBezTo>
                    <a:pt x="3104" y="1"/>
                    <a:pt x="0" y="3446"/>
                    <a:pt x="0" y="3446"/>
                  </a:cubicBezTo>
                  <a:cubicBezTo>
                    <a:pt x="0" y="3446"/>
                    <a:pt x="3104" y="6865"/>
                    <a:pt x="6891" y="6865"/>
                  </a:cubicBezTo>
                  <a:cubicBezTo>
                    <a:pt x="10678" y="6865"/>
                    <a:pt x="13755" y="3446"/>
                    <a:pt x="13755" y="3446"/>
                  </a:cubicBezTo>
                  <a:cubicBezTo>
                    <a:pt x="13755" y="3446"/>
                    <a:pt x="10704" y="1"/>
                    <a:pt x="6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 rot="-5400000" flipH="1">
              <a:off x="6662805" y="4148918"/>
              <a:ext cx="206504" cy="206504"/>
            </a:xfrm>
            <a:custGeom>
              <a:avLst/>
              <a:gdLst/>
              <a:ahLst/>
              <a:cxnLst/>
              <a:rect l="l" t="t" r="r" b="b"/>
              <a:pathLst>
                <a:path w="4762" h="4762" extrusionOk="0">
                  <a:moveTo>
                    <a:pt x="2368" y="1"/>
                  </a:moveTo>
                  <a:cubicBezTo>
                    <a:pt x="1053" y="1"/>
                    <a:pt x="1" y="1053"/>
                    <a:pt x="1" y="2368"/>
                  </a:cubicBezTo>
                  <a:cubicBezTo>
                    <a:pt x="1" y="3709"/>
                    <a:pt x="1053" y="4761"/>
                    <a:pt x="2368" y="4761"/>
                  </a:cubicBezTo>
                  <a:cubicBezTo>
                    <a:pt x="3683" y="4761"/>
                    <a:pt x="4761" y="3709"/>
                    <a:pt x="4761" y="2368"/>
                  </a:cubicBezTo>
                  <a:cubicBezTo>
                    <a:pt x="4761" y="1053"/>
                    <a:pt x="3683" y="1"/>
                    <a:pt x="2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10800000" flipH="1">
            <a:off x="-9" y="2793223"/>
            <a:ext cx="3523108" cy="2350283"/>
            <a:chOff x="-9" y="2"/>
            <a:chExt cx="3523108" cy="2350283"/>
          </a:xfrm>
        </p:grpSpPr>
        <p:sp>
          <p:nvSpPr>
            <p:cNvPr id="475" name="Google Shape;475;p28"/>
            <p:cNvSpPr/>
            <p:nvPr/>
          </p:nvSpPr>
          <p:spPr>
            <a:xfrm rot="-5400000" flipH="1">
              <a:off x="587556" y="1688"/>
              <a:ext cx="593780" cy="590409"/>
            </a:xfrm>
            <a:custGeom>
              <a:avLst/>
              <a:gdLst/>
              <a:ahLst/>
              <a:cxnLst/>
              <a:rect l="l" t="t" r="r" b="b"/>
              <a:pathLst>
                <a:path w="13914" h="13835" extrusionOk="0">
                  <a:moveTo>
                    <a:pt x="1" y="0"/>
                  </a:moveTo>
                  <a:lnTo>
                    <a:pt x="1" y="13834"/>
                  </a:lnTo>
                  <a:lnTo>
                    <a:pt x="13914" y="13834"/>
                  </a:lnTo>
                  <a:lnTo>
                    <a:pt x="13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 rot="-5400000" flipH="1">
              <a:off x="649840" y="62862"/>
              <a:ext cx="470321" cy="470321"/>
            </a:xfrm>
            <a:custGeom>
              <a:avLst/>
              <a:gdLst/>
              <a:ahLst/>
              <a:cxnLst/>
              <a:rect l="l" t="t" r="r" b="b"/>
              <a:pathLst>
                <a:path w="11021" h="11021" extrusionOk="0">
                  <a:moveTo>
                    <a:pt x="5497" y="0"/>
                  </a:moveTo>
                  <a:lnTo>
                    <a:pt x="1" y="5523"/>
                  </a:lnTo>
                  <a:lnTo>
                    <a:pt x="5497" y="11020"/>
                  </a:lnTo>
                  <a:lnTo>
                    <a:pt x="11020" y="5523"/>
                  </a:lnTo>
                  <a:lnTo>
                    <a:pt x="54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 rot="5400000">
              <a:off x="2054461" y="-874857"/>
              <a:ext cx="593780" cy="2343498"/>
            </a:xfrm>
            <a:custGeom>
              <a:avLst/>
              <a:gdLst/>
              <a:ahLst/>
              <a:cxnLst/>
              <a:rect l="l" t="t" r="r" b="b"/>
              <a:pathLst>
                <a:path w="13914" h="54915" extrusionOk="0">
                  <a:moveTo>
                    <a:pt x="6865" y="0"/>
                  </a:moveTo>
                  <a:cubicBezTo>
                    <a:pt x="3078" y="0"/>
                    <a:pt x="1" y="3077"/>
                    <a:pt x="1" y="6891"/>
                  </a:cubicBezTo>
                  <a:lnTo>
                    <a:pt x="1" y="54914"/>
                  </a:lnTo>
                  <a:lnTo>
                    <a:pt x="13914" y="54914"/>
                  </a:lnTo>
                  <a:lnTo>
                    <a:pt x="13914" y="7048"/>
                  </a:lnTo>
                  <a:cubicBezTo>
                    <a:pt x="13914" y="3156"/>
                    <a:pt x="10758" y="0"/>
                    <a:pt x="6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 rot="-5400000" flipH="1">
              <a:off x="-880500" y="880494"/>
              <a:ext cx="2350283" cy="589299"/>
            </a:xfrm>
            <a:custGeom>
              <a:avLst/>
              <a:gdLst/>
              <a:ahLst/>
              <a:cxnLst/>
              <a:rect l="l" t="t" r="r" b="b"/>
              <a:pathLst>
                <a:path w="55074" h="13809" extrusionOk="0">
                  <a:moveTo>
                    <a:pt x="1" y="1"/>
                  </a:moveTo>
                  <a:lnTo>
                    <a:pt x="1" y="13808"/>
                  </a:lnTo>
                  <a:lnTo>
                    <a:pt x="41266" y="13808"/>
                  </a:lnTo>
                  <a:cubicBezTo>
                    <a:pt x="48893" y="13808"/>
                    <a:pt x="55073" y="7628"/>
                    <a:pt x="55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rot="5400000">
              <a:off x="1470294" y="-290679"/>
              <a:ext cx="593780" cy="1175141"/>
            </a:xfrm>
            <a:custGeom>
              <a:avLst/>
              <a:gdLst/>
              <a:ahLst/>
              <a:cxnLst/>
              <a:rect l="l" t="t" r="r" b="b"/>
              <a:pathLst>
                <a:path w="13914" h="27537" extrusionOk="0">
                  <a:moveTo>
                    <a:pt x="6944" y="0"/>
                  </a:moveTo>
                  <a:cubicBezTo>
                    <a:pt x="3131" y="0"/>
                    <a:pt x="1" y="3104"/>
                    <a:pt x="1" y="6943"/>
                  </a:cubicBezTo>
                  <a:lnTo>
                    <a:pt x="1" y="27536"/>
                  </a:lnTo>
                  <a:lnTo>
                    <a:pt x="13914" y="27536"/>
                  </a:lnTo>
                  <a:lnTo>
                    <a:pt x="13914" y="6943"/>
                  </a:lnTo>
                  <a:cubicBezTo>
                    <a:pt x="13914" y="3104"/>
                    <a:pt x="10784" y="0"/>
                    <a:pt x="6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 rot="-5400000" flipH="1">
              <a:off x="294620" y="297998"/>
              <a:ext cx="590409" cy="1179665"/>
            </a:xfrm>
            <a:custGeom>
              <a:avLst/>
              <a:gdLst/>
              <a:ahLst/>
              <a:cxnLst/>
              <a:rect l="l" t="t" r="r" b="b"/>
              <a:pathLst>
                <a:path w="13835" h="27643" extrusionOk="0">
                  <a:moveTo>
                    <a:pt x="27" y="1"/>
                  </a:moveTo>
                  <a:lnTo>
                    <a:pt x="0" y="20620"/>
                  </a:lnTo>
                  <a:cubicBezTo>
                    <a:pt x="0" y="24512"/>
                    <a:pt x="3156" y="27642"/>
                    <a:pt x="7022" y="27642"/>
                  </a:cubicBezTo>
                  <a:cubicBezTo>
                    <a:pt x="10783" y="27642"/>
                    <a:pt x="13808" y="24591"/>
                    <a:pt x="13834" y="20857"/>
                  </a:cubicBezTo>
                  <a:lnTo>
                    <a:pt x="1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 rot="-5400000" flipH="1">
              <a:off x="643674" y="647057"/>
              <a:ext cx="478131" cy="479283"/>
            </a:xfrm>
            <a:custGeom>
              <a:avLst/>
              <a:gdLst/>
              <a:ahLst/>
              <a:cxnLst/>
              <a:rect l="l" t="t" r="r" b="b"/>
              <a:pathLst>
                <a:path w="11204" h="11231" extrusionOk="0">
                  <a:moveTo>
                    <a:pt x="5602" y="1"/>
                  </a:moveTo>
                  <a:cubicBezTo>
                    <a:pt x="2499" y="1"/>
                    <a:pt x="0" y="2525"/>
                    <a:pt x="0" y="5629"/>
                  </a:cubicBezTo>
                  <a:cubicBezTo>
                    <a:pt x="0" y="8706"/>
                    <a:pt x="2499" y="11231"/>
                    <a:pt x="5602" y="11231"/>
                  </a:cubicBezTo>
                  <a:cubicBezTo>
                    <a:pt x="8705" y="11231"/>
                    <a:pt x="11204" y="8706"/>
                    <a:pt x="11204" y="5629"/>
                  </a:cubicBezTo>
                  <a:cubicBezTo>
                    <a:pt x="11204" y="2525"/>
                    <a:pt x="8705" y="1"/>
                    <a:pt x="5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 rot="-5400000" flipH="1">
              <a:off x="-2249" y="2242"/>
              <a:ext cx="593780" cy="589299"/>
            </a:xfrm>
            <a:custGeom>
              <a:avLst/>
              <a:gdLst/>
              <a:ahLst/>
              <a:cxnLst/>
              <a:rect l="l" t="t" r="r" b="b"/>
              <a:pathLst>
                <a:path w="13914" h="13809" extrusionOk="0">
                  <a:moveTo>
                    <a:pt x="1" y="1"/>
                  </a:moveTo>
                  <a:lnTo>
                    <a:pt x="1" y="13808"/>
                  </a:lnTo>
                  <a:lnTo>
                    <a:pt x="13914" y="13808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 rot="-5400000" flipH="1">
              <a:off x="-1696" y="150965"/>
              <a:ext cx="593780" cy="291854"/>
            </a:xfrm>
            <a:custGeom>
              <a:avLst/>
              <a:gdLst/>
              <a:ahLst/>
              <a:cxnLst/>
              <a:rect l="l" t="t" r="r" b="b"/>
              <a:pathLst>
                <a:path w="13914" h="6839" extrusionOk="0">
                  <a:moveTo>
                    <a:pt x="6918" y="1"/>
                  </a:moveTo>
                  <a:cubicBezTo>
                    <a:pt x="3131" y="1"/>
                    <a:pt x="1" y="3420"/>
                    <a:pt x="1" y="3420"/>
                  </a:cubicBezTo>
                  <a:cubicBezTo>
                    <a:pt x="1" y="3420"/>
                    <a:pt x="3131" y="6839"/>
                    <a:pt x="6918" y="6839"/>
                  </a:cubicBezTo>
                  <a:cubicBezTo>
                    <a:pt x="10705" y="6839"/>
                    <a:pt x="13914" y="3420"/>
                    <a:pt x="13914" y="3420"/>
                  </a:cubicBezTo>
                  <a:cubicBezTo>
                    <a:pt x="13914" y="3420"/>
                    <a:pt x="10705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 rot="-5400000" flipH="1">
              <a:off x="193606" y="192508"/>
              <a:ext cx="203176" cy="204285"/>
            </a:xfrm>
            <a:custGeom>
              <a:avLst/>
              <a:gdLst/>
              <a:ahLst/>
              <a:cxnLst/>
              <a:rect l="l" t="t" r="r" b="b"/>
              <a:pathLst>
                <a:path w="4761" h="4787" extrusionOk="0">
                  <a:moveTo>
                    <a:pt x="2394" y="0"/>
                  </a:moveTo>
                  <a:cubicBezTo>
                    <a:pt x="1079" y="0"/>
                    <a:pt x="1" y="1079"/>
                    <a:pt x="1" y="2394"/>
                  </a:cubicBezTo>
                  <a:cubicBezTo>
                    <a:pt x="1" y="3709"/>
                    <a:pt x="1079" y="4787"/>
                    <a:pt x="2394" y="4787"/>
                  </a:cubicBezTo>
                  <a:cubicBezTo>
                    <a:pt x="3709" y="4787"/>
                    <a:pt x="4761" y="3709"/>
                    <a:pt x="4761" y="2394"/>
                  </a:cubicBezTo>
                  <a:cubicBezTo>
                    <a:pt x="4761" y="1079"/>
                    <a:pt x="3709" y="0"/>
                    <a:pt x="2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 rot="5400000">
              <a:off x="1780094" y="60216"/>
              <a:ext cx="545472" cy="478984"/>
            </a:xfrm>
            <a:custGeom>
              <a:avLst/>
              <a:gdLst/>
              <a:ahLst/>
              <a:cxnLst/>
              <a:rect l="l" t="t" r="r" b="b"/>
              <a:pathLst>
                <a:path w="12782" h="11224" extrusionOk="0">
                  <a:moveTo>
                    <a:pt x="6397" y="0"/>
                  </a:moveTo>
                  <a:cubicBezTo>
                    <a:pt x="5335" y="0"/>
                    <a:pt x="4262" y="302"/>
                    <a:pt x="3314" y="931"/>
                  </a:cubicBezTo>
                  <a:cubicBezTo>
                    <a:pt x="737" y="2640"/>
                    <a:pt x="0" y="6112"/>
                    <a:pt x="1710" y="8689"/>
                  </a:cubicBezTo>
                  <a:cubicBezTo>
                    <a:pt x="2790" y="10335"/>
                    <a:pt x="4574" y="11224"/>
                    <a:pt x="6399" y="11224"/>
                  </a:cubicBezTo>
                  <a:cubicBezTo>
                    <a:pt x="7461" y="11224"/>
                    <a:pt x="8536" y="10922"/>
                    <a:pt x="9494" y="10293"/>
                  </a:cubicBezTo>
                  <a:cubicBezTo>
                    <a:pt x="12072" y="8584"/>
                    <a:pt x="12782" y="5112"/>
                    <a:pt x="11072" y="2535"/>
                  </a:cubicBezTo>
                  <a:cubicBezTo>
                    <a:pt x="10009" y="889"/>
                    <a:pt x="8220" y="0"/>
                    <a:pt x="6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 rot="5400000">
              <a:off x="1895318" y="156362"/>
              <a:ext cx="316563" cy="286691"/>
            </a:xfrm>
            <a:custGeom>
              <a:avLst/>
              <a:gdLst/>
              <a:ahLst/>
              <a:cxnLst/>
              <a:rect l="l" t="t" r="r" b="b"/>
              <a:pathLst>
                <a:path w="7418" h="6718" extrusionOk="0">
                  <a:moveTo>
                    <a:pt x="3704" y="0"/>
                  </a:moveTo>
                  <a:cubicBezTo>
                    <a:pt x="2864" y="0"/>
                    <a:pt x="2022" y="316"/>
                    <a:pt x="1368" y="957"/>
                  </a:cubicBezTo>
                  <a:cubicBezTo>
                    <a:pt x="27" y="2246"/>
                    <a:pt x="1" y="4350"/>
                    <a:pt x="1289" y="5691"/>
                  </a:cubicBezTo>
                  <a:cubicBezTo>
                    <a:pt x="1947" y="6375"/>
                    <a:pt x="2823" y="6717"/>
                    <a:pt x="3702" y="6717"/>
                  </a:cubicBezTo>
                  <a:cubicBezTo>
                    <a:pt x="4546" y="6717"/>
                    <a:pt x="5393" y="6402"/>
                    <a:pt x="6050" y="5770"/>
                  </a:cubicBezTo>
                  <a:cubicBezTo>
                    <a:pt x="7391" y="4482"/>
                    <a:pt x="7417" y="2351"/>
                    <a:pt x="6129" y="1036"/>
                  </a:cubicBezTo>
                  <a:cubicBezTo>
                    <a:pt x="5468" y="349"/>
                    <a:pt x="4587" y="0"/>
                    <a:pt x="3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 rot="10800000" flipH="1">
            <a:off x="8557612" y="9"/>
            <a:ext cx="2321318" cy="4566647"/>
            <a:chOff x="8557562" y="576856"/>
            <a:chExt cx="2321318" cy="4566647"/>
          </a:xfrm>
        </p:grpSpPr>
        <p:sp>
          <p:nvSpPr>
            <p:cNvPr id="489" name="Google Shape;489;p29"/>
            <p:cNvSpPr/>
            <p:nvPr/>
          </p:nvSpPr>
          <p:spPr>
            <a:xfrm flipH="1">
              <a:off x="8561463" y="2175731"/>
              <a:ext cx="578267" cy="1809114"/>
            </a:xfrm>
            <a:custGeom>
              <a:avLst/>
              <a:gdLst/>
              <a:ahLst/>
              <a:cxnLst/>
              <a:rect l="l" t="t" r="r" b="b"/>
              <a:pathLst>
                <a:path w="13703" h="42870" extrusionOk="0">
                  <a:moveTo>
                    <a:pt x="0" y="1"/>
                  </a:moveTo>
                  <a:lnTo>
                    <a:pt x="0" y="42869"/>
                  </a:lnTo>
                  <a:lnTo>
                    <a:pt x="13702" y="42869"/>
                  </a:lnTo>
                  <a:lnTo>
                    <a:pt x="137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 flipH="1">
              <a:off x="8561463" y="3402120"/>
              <a:ext cx="578267" cy="1741383"/>
            </a:xfrm>
            <a:custGeom>
              <a:avLst/>
              <a:gdLst/>
              <a:ahLst/>
              <a:cxnLst/>
              <a:rect l="l" t="t" r="r" b="b"/>
              <a:pathLst>
                <a:path w="13703" h="41265" extrusionOk="0">
                  <a:moveTo>
                    <a:pt x="6891" y="0"/>
                  </a:moveTo>
                  <a:cubicBezTo>
                    <a:pt x="3077" y="0"/>
                    <a:pt x="0" y="3077"/>
                    <a:pt x="0" y="6891"/>
                  </a:cubicBezTo>
                  <a:lnTo>
                    <a:pt x="0" y="41265"/>
                  </a:lnTo>
                  <a:lnTo>
                    <a:pt x="13702" y="41265"/>
                  </a:lnTo>
                  <a:lnTo>
                    <a:pt x="13702" y="6812"/>
                  </a:lnTo>
                  <a:cubicBezTo>
                    <a:pt x="13702" y="3051"/>
                    <a:pt x="10652" y="0"/>
                    <a:pt x="6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 flipH="1">
              <a:off x="8561425" y="4559640"/>
              <a:ext cx="2317455" cy="582740"/>
            </a:xfrm>
            <a:custGeom>
              <a:avLst/>
              <a:gdLst/>
              <a:ahLst/>
              <a:cxnLst/>
              <a:rect l="l" t="t" r="r" b="b"/>
              <a:pathLst>
                <a:path w="54916" h="13809" extrusionOk="0">
                  <a:moveTo>
                    <a:pt x="13786" y="1"/>
                  </a:moveTo>
                  <a:cubicBezTo>
                    <a:pt x="6181" y="1"/>
                    <a:pt x="1" y="6171"/>
                    <a:pt x="27" y="13808"/>
                  </a:cubicBezTo>
                  <a:lnTo>
                    <a:pt x="54915" y="13808"/>
                  </a:lnTo>
                  <a:lnTo>
                    <a:pt x="54915" y="1"/>
                  </a:lnTo>
                  <a:lnTo>
                    <a:pt x="13835" y="1"/>
                  </a:lnTo>
                  <a:cubicBezTo>
                    <a:pt x="13819" y="1"/>
                    <a:pt x="13802" y="1"/>
                    <a:pt x="1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 flipH="1">
              <a:off x="8557562" y="576856"/>
              <a:ext cx="586074" cy="1162061"/>
            </a:xfrm>
            <a:custGeom>
              <a:avLst/>
              <a:gdLst/>
              <a:ahLst/>
              <a:cxnLst/>
              <a:rect l="l" t="t" r="r" b="b"/>
              <a:pathLst>
                <a:path w="13888" h="27537" extrusionOk="0">
                  <a:moveTo>
                    <a:pt x="6918" y="0"/>
                  </a:moveTo>
                  <a:cubicBezTo>
                    <a:pt x="3104" y="0"/>
                    <a:pt x="1" y="3077"/>
                    <a:pt x="1" y="6917"/>
                  </a:cubicBezTo>
                  <a:lnTo>
                    <a:pt x="1" y="27536"/>
                  </a:lnTo>
                  <a:lnTo>
                    <a:pt x="13887" y="27536"/>
                  </a:lnTo>
                  <a:lnTo>
                    <a:pt x="13887" y="6970"/>
                  </a:lnTo>
                  <a:cubicBezTo>
                    <a:pt x="13887" y="3104"/>
                    <a:pt x="10757" y="0"/>
                    <a:pt x="6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 flipH="1">
              <a:off x="8561463" y="1658540"/>
              <a:ext cx="578267" cy="1166535"/>
            </a:xfrm>
            <a:custGeom>
              <a:avLst/>
              <a:gdLst/>
              <a:ahLst/>
              <a:cxnLst/>
              <a:rect l="l" t="t" r="r" b="b"/>
              <a:pathLst>
                <a:path w="13703" h="27643" extrusionOk="0">
                  <a:moveTo>
                    <a:pt x="0" y="1"/>
                  </a:moveTo>
                  <a:lnTo>
                    <a:pt x="0" y="20857"/>
                  </a:lnTo>
                  <a:cubicBezTo>
                    <a:pt x="0" y="24618"/>
                    <a:pt x="3025" y="27642"/>
                    <a:pt x="6786" y="27642"/>
                  </a:cubicBezTo>
                  <a:cubicBezTo>
                    <a:pt x="10599" y="27642"/>
                    <a:pt x="13702" y="24539"/>
                    <a:pt x="13702" y="20725"/>
                  </a:cubicBezTo>
                  <a:lnTo>
                    <a:pt x="13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 rot="10800000" flipH="1">
              <a:off x="8661344" y="3791704"/>
              <a:ext cx="385159" cy="193149"/>
            </a:xfrm>
            <a:custGeom>
              <a:avLst/>
              <a:gdLst/>
              <a:ahLst/>
              <a:cxnLst/>
              <a:rect l="l" t="t" r="r" b="b"/>
              <a:pathLst>
                <a:path w="9127" h="4577" extrusionOk="0">
                  <a:moveTo>
                    <a:pt x="0" y="0"/>
                  </a:moveTo>
                  <a:lnTo>
                    <a:pt x="2262" y="2288"/>
                  </a:lnTo>
                  <a:lnTo>
                    <a:pt x="4550" y="4577"/>
                  </a:lnTo>
                  <a:lnTo>
                    <a:pt x="6838" y="2288"/>
                  </a:lnTo>
                  <a:lnTo>
                    <a:pt x="9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 rot="10800000" flipH="1">
              <a:off x="8661344" y="3594170"/>
              <a:ext cx="385159" cy="193149"/>
            </a:xfrm>
            <a:custGeom>
              <a:avLst/>
              <a:gdLst/>
              <a:ahLst/>
              <a:cxnLst/>
              <a:rect l="l" t="t" r="r" b="b"/>
              <a:pathLst>
                <a:path w="9127" h="4577" extrusionOk="0">
                  <a:moveTo>
                    <a:pt x="0" y="1"/>
                  </a:moveTo>
                  <a:lnTo>
                    <a:pt x="2262" y="2289"/>
                  </a:lnTo>
                  <a:lnTo>
                    <a:pt x="4550" y="4577"/>
                  </a:lnTo>
                  <a:lnTo>
                    <a:pt x="6838" y="228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 flipH="1">
              <a:off x="8585306" y="679044"/>
              <a:ext cx="537248" cy="473442"/>
            </a:xfrm>
            <a:custGeom>
              <a:avLst/>
              <a:gdLst/>
              <a:ahLst/>
              <a:cxnLst/>
              <a:rect l="l" t="t" r="r" b="b"/>
              <a:pathLst>
                <a:path w="12731" h="11219" extrusionOk="0">
                  <a:moveTo>
                    <a:pt x="6389" y="1"/>
                  </a:moveTo>
                  <a:cubicBezTo>
                    <a:pt x="5672" y="1"/>
                    <a:pt x="4942" y="139"/>
                    <a:pt x="4235" y="431"/>
                  </a:cubicBezTo>
                  <a:cubicBezTo>
                    <a:pt x="1369" y="1614"/>
                    <a:pt x="1" y="4902"/>
                    <a:pt x="1184" y="7742"/>
                  </a:cubicBezTo>
                  <a:cubicBezTo>
                    <a:pt x="2079" y="9909"/>
                    <a:pt x="4175" y="11219"/>
                    <a:pt x="6383" y="11219"/>
                  </a:cubicBezTo>
                  <a:cubicBezTo>
                    <a:pt x="7097" y="11219"/>
                    <a:pt x="7822" y="11082"/>
                    <a:pt x="8522" y="10793"/>
                  </a:cubicBezTo>
                  <a:cubicBezTo>
                    <a:pt x="11389" y="9610"/>
                    <a:pt x="12730" y="6322"/>
                    <a:pt x="11547" y="3455"/>
                  </a:cubicBezTo>
                  <a:cubicBezTo>
                    <a:pt x="10655" y="1295"/>
                    <a:pt x="8583" y="1"/>
                    <a:pt x="6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 flipH="1">
              <a:off x="8616957" y="2294479"/>
              <a:ext cx="473948" cy="473948"/>
            </a:xfrm>
            <a:custGeom>
              <a:avLst/>
              <a:gdLst/>
              <a:ahLst/>
              <a:cxnLst/>
              <a:rect l="l" t="t" r="r" b="b"/>
              <a:pathLst>
                <a:path w="11231" h="11231" extrusionOk="0">
                  <a:moveTo>
                    <a:pt x="5629" y="1"/>
                  </a:moveTo>
                  <a:cubicBezTo>
                    <a:pt x="2525" y="1"/>
                    <a:pt x="0" y="2525"/>
                    <a:pt x="0" y="5629"/>
                  </a:cubicBezTo>
                  <a:cubicBezTo>
                    <a:pt x="0" y="8706"/>
                    <a:pt x="2525" y="11231"/>
                    <a:pt x="5629" y="11231"/>
                  </a:cubicBezTo>
                  <a:cubicBezTo>
                    <a:pt x="8706" y="11231"/>
                    <a:pt x="11230" y="8706"/>
                    <a:pt x="11230" y="5629"/>
                  </a:cubicBezTo>
                  <a:cubicBezTo>
                    <a:pt x="11230" y="2525"/>
                    <a:pt x="8706" y="1"/>
                    <a:pt x="5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 flipH="1">
              <a:off x="8697983" y="2389385"/>
              <a:ext cx="311900" cy="284175"/>
            </a:xfrm>
            <a:custGeom>
              <a:avLst/>
              <a:gdLst/>
              <a:ahLst/>
              <a:cxnLst/>
              <a:rect l="l" t="t" r="r" b="b"/>
              <a:pathLst>
                <a:path w="7391" h="6734" extrusionOk="0">
                  <a:moveTo>
                    <a:pt x="3695" y="0"/>
                  </a:moveTo>
                  <a:cubicBezTo>
                    <a:pt x="2834" y="0"/>
                    <a:pt x="1973" y="329"/>
                    <a:pt x="1315" y="987"/>
                  </a:cubicBezTo>
                  <a:cubicBezTo>
                    <a:pt x="0" y="2302"/>
                    <a:pt x="0" y="4432"/>
                    <a:pt x="1315" y="5747"/>
                  </a:cubicBezTo>
                  <a:cubicBezTo>
                    <a:pt x="1973" y="6404"/>
                    <a:pt x="2834" y="6733"/>
                    <a:pt x="3695" y="6733"/>
                  </a:cubicBezTo>
                  <a:cubicBezTo>
                    <a:pt x="4557" y="6733"/>
                    <a:pt x="5418" y="6404"/>
                    <a:pt x="6076" y="5747"/>
                  </a:cubicBezTo>
                  <a:cubicBezTo>
                    <a:pt x="7391" y="4432"/>
                    <a:pt x="7391" y="2302"/>
                    <a:pt x="6076" y="987"/>
                  </a:cubicBezTo>
                  <a:cubicBezTo>
                    <a:pt x="5418" y="329"/>
                    <a:pt x="4557" y="0"/>
                    <a:pt x="3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 flipH="1">
              <a:off x="8660255" y="4657331"/>
              <a:ext cx="386257" cy="386257"/>
            </a:xfrm>
            <a:custGeom>
              <a:avLst/>
              <a:gdLst/>
              <a:ahLst/>
              <a:cxnLst/>
              <a:rect l="l" t="t" r="r" b="b"/>
              <a:pathLst>
                <a:path w="9153" h="9153" extrusionOk="0">
                  <a:moveTo>
                    <a:pt x="3814" y="0"/>
                  </a:moveTo>
                  <a:lnTo>
                    <a:pt x="3814" y="2788"/>
                  </a:lnTo>
                  <a:lnTo>
                    <a:pt x="1868" y="816"/>
                  </a:lnTo>
                  <a:lnTo>
                    <a:pt x="816" y="1868"/>
                  </a:lnTo>
                  <a:lnTo>
                    <a:pt x="2762" y="3840"/>
                  </a:lnTo>
                  <a:lnTo>
                    <a:pt x="0" y="3840"/>
                  </a:lnTo>
                  <a:lnTo>
                    <a:pt x="0" y="5339"/>
                  </a:lnTo>
                  <a:lnTo>
                    <a:pt x="2762" y="5339"/>
                  </a:lnTo>
                  <a:lnTo>
                    <a:pt x="816" y="7285"/>
                  </a:lnTo>
                  <a:lnTo>
                    <a:pt x="1868" y="8337"/>
                  </a:lnTo>
                  <a:lnTo>
                    <a:pt x="3814" y="6391"/>
                  </a:lnTo>
                  <a:lnTo>
                    <a:pt x="3814" y="9153"/>
                  </a:lnTo>
                  <a:lnTo>
                    <a:pt x="5313" y="9153"/>
                  </a:lnTo>
                  <a:lnTo>
                    <a:pt x="5313" y="6391"/>
                  </a:lnTo>
                  <a:lnTo>
                    <a:pt x="7285" y="8337"/>
                  </a:lnTo>
                  <a:lnTo>
                    <a:pt x="8337" y="7285"/>
                  </a:lnTo>
                  <a:lnTo>
                    <a:pt x="6365" y="5339"/>
                  </a:lnTo>
                  <a:lnTo>
                    <a:pt x="9153" y="5339"/>
                  </a:lnTo>
                  <a:lnTo>
                    <a:pt x="9153" y="3840"/>
                  </a:lnTo>
                  <a:lnTo>
                    <a:pt x="6365" y="3840"/>
                  </a:lnTo>
                  <a:lnTo>
                    <a:pt x="8337" y="1868"/>
                  </a:lnTo>
                  <a:lnTo>
                    <a:pt x="7285" y="816"/>
                  </a:lnTo>
                  <a:lnTo>
                    <a:pt x="5313" y="2788"/>
                  </a:lnTo>
                  <a:lnTo>
                    <a:pt x="5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9"/>
          <p:cNvGrpSpPr/>
          <p:nvPr/>
        </p:nvGrpSpPr>
        <p:grpSpPr>
          <a:xfrm rot="10800000" flipH="1">
            <a:off x="-1734925" y="6"/>
            <a:ext cx="2317455" cy="1740266"/>
            <a:chOff x="6834200" y="3403240"/>
            <a:chExt cx="2317455" cy="1740266"/>
          </a:xfrm>
        </p:grpSpPr>
        <p:sp>
          <p:nvSpPr>
            <p:cNvPr id="501" name="Google Shape;501;p29"/>
            <p:cNvSpPr/>
            <p:nvPr/>
          </p:nvSpPr>
          <p:spPr>
            <a:xfrm flipH="1">
              <a:off x="8567818" y="3403240"/>
              <a:ext cx="582698" cy="580461"/>
            </a:xfrm>
            <a:custGeom>
              <a:avLst/>
              <a:gdLst/>
              <a:ahLst/>
              <a:cxnLst/>
              <a:rect l="l" t="t" r="r" b="b"/>
              <a:pathLst>
                <a:path w="13808" h="13755" extrusionOk="0">
                  <a:moveTo>
                    <a:pt x="0" y="0"/>
                  </a:moveTo>
                  <a:lnTo>
                    <a:pt x="0" y="13755"/>
                  </a:lnTo>
                  <a:lnTo>
                    <a:pt x="13808" y="13755"/>
                  </a:lnTo>
                  <a:lnTo>
                    <a:pt x="13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 flipH="1">
              <a:off x="8626646" y="3459829"/>
              <a:ext cx="465044" cy="463947"/>
            </a:xfrm>
            <a:custGeom>
              <a:avLst/>
              <a:gdLst/>
              <a:ahLst/>
              <a:cxnLst/>
              <a:rect l="l" t="t" r="r" b="b"/>
              <a:pathLst>
                <a:path w="11020" h="10994" extrusionOk="0">
                  <a:moveTo>
                    <a:pt x="5523" y="0"/>
                  </a:moveTo>
                  <a:lnTo>
                    <a:pt x="0" y="5497"/>
                  </a:lnTo>
                  <a:lnTo>
                    <a:pt x="5523" y="10994"/>
                  </a:lnTo>
                  <a:lnTo>
                    <a:pt x="11020" y="5497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6834200" y="4560766"/>
              <a:ext cx="2317455" cy="582740"/>
            </a:xfrm>
            <a:custGeom>
              <a:avLst/>
              <a:gdLst/>
              <a:ahLst/>
              <a:cxnLst/>
              <a:rect l="l" t="t" r="r" b="b"/>
              <a:pathLst>
                <a:path w="54916" h="13809" extrusionOk="0">
                  <a:moveTo>
                    <a:pt x="13786" y="1"/>
                  </a:moveTo>
                  <a:cubicBezTo>
                    <a:pt x="6181" y="1"/>
                    <a:pt x="1" y="6171"/>
                    <a:pt x="27" y="13808"/>
                  </a:cubicBezTo>
                  <a:lnTo>
                    <a:pt x="54915" y="13808"/>
                  </a:lnTo>
                  <a:lnTo>
                    <a:pt x="54915" y="1"/>
                  </a:lnTo>
                  <a:lnTo>
                    <a:pt x="13835" y="1"/>
                  </a:lnTo>
                  <a:cubicBezTo>
                    <a:pt x="13819" y="1"/>
                    <a:pt x="13802" y="1"/>
                    <a:pt x="1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 flipH="1">
              <a:off x="8566695" y="3978150"/>
              <a:ext cx="583830" cy="583796"/>
            </a:xfrm>
            <a:custGeom>
              <a:avLst/>
              <a:gdLst/>
              <a:ahLst/>
              <a:cxnLst/>
              <a:rect l="l" t="t" r="r" b="b"/>
              <a:pathLst>
                <a:path w="13598" h="13598" extrusionOk="0">
                  <a:moveTo>
                    <a:pt x="0" y="0"/>
                  </a:moveTo>
                  <a:lnTo>
                    <a:pt x="0" y="13597"/>
                  </a:lnTo>
                  <a:lnTo>
                    <a:pt x="13597" y="13597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 flipH="1">
              <a:off x="8578917" y="4132401"/>
              <a:ext cx="571599" cy="285272"/>
            </a:xfrm>
            <a:custGeom>
              <a:avLst/>
              <a:gdLst/>
              <a:ahLst/>
              <a:cxnLst/>
              <a:rect l="l" t="t" r="r" b="b"/>
              <a:pathLst>
                <a:path w="13545" h="6760" extrusionOk="0">
                  <a:moveTo>
                    <a:pt x="6812" y="0"/>
                  </a:moveTo>
                  <a:cubicBezTo>
                    <a:pt x="3077" y="0"/>
                    <a:pt x="0" y="3393"/>
                    <a:pt x="0" y="3393"/>
                  </a:cubicBezTo>
                  <a:cubicBezTo>
                    <a:pt x="0" y="3393"/>
                    <a:pt x="3077" y="6759"/>
                    <a:pt x="6812" y="6759"/>
                  </a:cubicBezTo>
                  <a:cubicBezTo>
                    <a:pt x="10520" y="6759"/>
                    <a:pt x="13545" y="3393"/>
                    <a:pt x="13545" y="3393"/>
                  </a:cubicBezTo>
                  <a:cubicBezTo>
                    <a:pt x="13545" y="3393"/>
                    <a:pt x="10520" y="0"/>
                    <a:pt x="6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 flipH="1">
              <a:off x="8764263" y="4176795"/>
              <a:ext cx="199817" cy="198678"/>
            </a:xfrm>
            <a:custGeom>
              <a:avLst/>
              <a:gdLst/>
              <a:ahLst/>
              <a:cxnLst/>
              <a:rect l="l" t="t" r="r" b="b"/>
              <a:pathLst>
                <a:path w="4735" h="4708" extrusionOk="0">
                  <a:moveTo>
                    <a:pt x="2341" y="0"/>
                  </a:moveTo>
                  <a:cubicBezTo>
                    <a:pt x="1053" y="26"/>
                    <a:pt x="1" y="1078"/>
                    <a:pt x="27" y="2393"/>
                  </a:cubicBezTo>
                  <a:cubicBezTo>
                    <a:pt x="53" y="3682"/>
                    <a:pt x="1105" y="4708"/>
                    <a:pt x="2394" y="4708"/>
                  </a:cubicBezTo>
                  <a:cubicBezTo>
                    <a:pt x="3709" y="4681"/>
                    <a:pt x="4735" y="3629"/>
                    <a:pt x="4735" y="2314"/>
                  </a:cubicBezTo>
                  <a:cubicBezTo>
                    <a:pt x="4708" y="1026"/>
                    <a:pt x="3656" y="0"/>
                    <a:pt x="2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197800" y="2719013"/>
            <a:ext cx="432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4052800" y="1557388"/>
            <a:ext cx="19503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197800" y="3561362"/>
            <a:ext cx="43251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589227" y="3366713"/>
            <a:ext cx="591508" cy="1184091"/>
          </a:xfrm>
          <a:custGeom>
            <a:avLst/>
            <a:gdLst/>
            <a:ahLst/>
            <a:cxnLst/>
            <a:rect l="l" t="t" r="r" b="b"/>
            <a:pathLst>
              <a:path w="13756" h="27537" extrusionOk="0">
                <a:moveTo>
                  <a:pt x="1" y="1"/>
                </a:moveTo>
                <a:lnTo>
                  <a:pt x="1" y="27537"/>
                </a:lnTo>
                <a:cubicBezTo>
                  <a:pt x="7601" y="27537"/>
                  <a:pt x="13756" y="21382"/>
                  <a:pt x="13756" y="13782"/>
                </a:cubicBezTo>
                <a:cubicBezTo>
                  <a:pt x="13756" y="6181"/>
                  <a:pt x="7601" y="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125" y="3366725"/>
            <a:ext cx="588111" cy="1772159"/>
          </a:xfrm>
          <a:custGeom>
            <a:avLst/>
            <a:gdLst/>
            <a:ahLst/>
            <a:cxnLst/>
            <a:rect l="l" t="t" r="r" b="b"/>
            <a:pathLst>
              <a:path w="13677" h="41213" extrusionOk="0">
                <a:moveTo>
                  <a:pt x="13677" y="1"/>
                </a:moveTo>
                <a:cubicBezTo>
                  <a:pt x="6129" y="1"/>
                  <a:pt x="1" y="6128"/>
                  <a:pt x="1" y="13703"/>
                </a:cubicBezTo>
                <a:lnTo>
                  <a:pt x="1" y="41213"/>
                </a:lnTo>
                <a:lnTo>
                  <a:pt x="13677" y="41213"/>
                </a:lnTo>
                <a:lnTo>
                  <a:pt x="136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987006" y="440343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1637672" y="-515842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flipH="1">
            <a:off x="-119556" y="2286000"/>
            <a:ext cx="1261996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flipH="1">
            <a:off x="-119556" y="3237650"/>
            <a:ext cx="1261996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 flipH="1">
            <a:off x="7951363" y="4432758"/>
            <a:ext cx="1261996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7300694" y="4432762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-5400000" flipH="1">
            <a:off x="6084440" y="-89896"/>
            <a:ext cx="1261996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5400000" flipH="1">
            <a:off x="6869040" y="345823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-5400000">
            <a:off x="7827546" y="-304839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-5400000" flipH="1">
            <a:off x="8000815" y="1130429"/>
            <a:ext cx="1261996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-5400000" flipH="1">
            <a:off x="8785415" y="1607848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621100" y="568425"/>
            <a:ext cx="79017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438965" y="2523375"/>
            <a:ext cx="2838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1438950" y="2836400"/>
            <a:ext cx="2838600" cy="10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3"/>
          </p:nvPr>
        </p:nvSpPr>
        <p:spPr>
          <a:xfrm>
            <a:off x="4866467" y="2523375"/>
            <a:ext cx="2838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4"/>
          </p:nvPr>
        </p:nvSpPr>
        <p:spPr>
          <a:xfrm>
            <a:off x="4866451" y="2836400"/>
            <a:ext cx="2838600" cy="10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5" name="Google Shape;75;p5"/>
          <p:cNvGrpSpPr/>
          <p:nvPr/>
        </p:nvGrpSpPr>
        <p:grpSpPr>
          <a:xfrm rot="10800000" flipH="1">
            <a:off x="-12" y="0"/>
            <a:ext cx="2841920" cy="5143511"/>
            <a:chOff x="-562" y="0"/>
            <a:chExt cx="2841920" cy="5143511"/>
          </a:xfrm>
        </p:grpSpPr>
        <p:sp>
          <p:nvSpPr>
            <p:cNvPr id="76" name="Google Shape;76;p5"/>
            <p:cNvSpPr/>
            <p:nvPr/>
          </p:nvSpPr>
          <p:spPr>
            <a:xfrm rot="10800000" flipH="1">
              <a:off x="-550" y="16"/>
              <a:ext cx="2841908" cy="573360"/>
            </a:xfrm>
            <a:custGeom>
              <a:avLst/>
              <a:gdLst/>
              <a:ahLst/>
              <a:cxnLst/>
              <a:rect l="l" t="t" r="r" b="b"/>
              <a:pathLst>
                <a:path w="68828" h="13887" extrusionOk="0">
                  <a:moveTo>
                    <a:pt x="1" y="1"/>
                  </a:moveTo>
                  <a:lnTo>
                    <a:pt x="1" y="13887"/>
                  </a:lnTo>
                  <a:lnTo>
                    <a:pt x="54863" y="13887"/>
                  </a:lnTo>
                  <a:cubicBezTo>
                    <a:pt x="62463" y="13887"/>
                    <a:pt x="68828" y="7680"/>
                    <a:pt x="68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 rot="5400000">
              <a:off x="-2" y="3474788"/>
              <a:ext cx="560170" cy="561241"/>
            </a:xfrm>
            <a:custGeom>
              <a:avLst/>
              <a:gdLst/>
              <a:ahLst/>
              <a:cxnLst/>
              <a:rect l="l" t="t" r="r" b="b"/>
              <a:pathLst>
                <a:path w="13598" h="13624" extrusionOk="0">
                  <a:moveTo>
                    <a:pt x="0" y="0"/>
                  </a:moveTo>
                  <a:lnTo>
                    <a:pt x="0" y="13624"/>
                  </a:lnTo>
                  <a:lnTo>
                    <a:pt x="13597" y="13624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 rot="5400000">
              <a:off x="90504" y="3588157"/>
              <a:ext cx="379241" cy="335574"/>
            </a:xfrm>
            <a:custGeom>
              <a:avLst/>
              <a:gdLst/>
              <a:ahLst/>
              <a:cxnLst/>
              <a:rect l="l" t="t" r="r" b="b"/>
              <a:pathLst>
                <a:path w="9206" h="8146" extrusionOk="0">
                  <a:moveTo>
                    <a:pt x="4601" y="1"/>
                  </a:moveTo>
                  <a:cubicBezTo>
                    <a:pt x="3739" y="1"/>
                    <a:pt x="2870" y="274"/>
                    <a:pt x="2131" y="839"/>
                  </a:cubicBezTo>
                  <a:cubicBezTo>
                    <a:pt x="342" y="2180"/>
                    <a:pt x="0" y="4732"/>
                    <a:pt x="1342" y="6520"/>
                  </a:cubicBezTo>
                  <a:cubicBezTo>
                    <a:pt x="2146" y="7587"/>
                    <a:pt x="3360" y="8145"/>
                    <a:pt x="4588" y="8145"/>
                  </a:cubicBezTo>
                  <a:cubicBezTo>
                    <a:pt x="5447" y="8145"/>
                    <a:pt x="6313" y="7872"/>
                    <a:pt x="7049" y="7309"/>
                  </a:cubicBezTo>
                  <a:cubicBezTo>
                    <a:pt x="8837" y="5941"/>
                    <a:pt x="9205" y="3390"/>
                    <a:pt x="7838" y="1602"/>
                  </a:cubicBezTo>
                  <a:cubicBezTo>
                    <a:pt x="7035" y="552"/>
                    <a:pt x="5825" y="1"/>
                    <a:pt x="4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5400000">
              <a:off x="-1139236" y="1139227"/>
              <a:ext cx="2836441" cy="557986"/>
            </a:xfrm>
            <a:custGeom>
              <a:avLst/>
              <a:gdLst/>
              <a:ahLst/>
              <a:cxnLst/>
              <a:rect l="l" t="t" r="r" b="b"/>
              <a:pathLst>
                <a:path w="68854" h="13545" extrusionOk="0">
                  <a:moveTo>
                    <a:pt x="0" y="0"/>
                  </a:moveTo>
                  <a:lnTo>
                    <a:pt x="0" y="13545"/>
                  </a:lnTo>
                  <a:lnTo>
                    <a:pt x="55283" y="13545"/>
                  </a:lnTo>
                  <a:cubicBezTo>
                    <a:pt x="62779" y="13545"/>
                    <a:pt x="68854" y="7469"/>
                    <a:pt x="68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 rot="5400000">
              <a:off x="557932" y="567708"/>
              <a:ext cx="563424" cy="563424"/>
            </a:xfrm>
            <a:custGeom>
              <a:avLst/>
              <a:gdLst/>
              <a:ahLst/>
              <a:cxnLst/>
              <a:rect l="l" t="t" r="r" b="b"/>
              <a:pathLst>
                <a:path w="13677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77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 rot="5400000">
              <a:off x="-1637" y="569335"/>
              <a:ext cx="563424" cy="560170"/>
            </a:xfrm>
            <a:custGeom>
              <a:avLst/>
              <a:gdLst/>
              <a:ahLst/>
              <a:cxnLst/>
              <a:rect l="l" t="t" r="r" b="b"/>
              <a:pathLst>
                <a:path w="13677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77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 rot="5400000">
              <a:off x="558468" y="1131626"/>
              <a:ext cx="562353" cy="563424"/>
            </a:xfrm>
            <a:custGeom>
              <a:avLst/>
              <a:gdLst/>
              <a:ahLst/>
              <a:cxnLst/>
              <a:rect l="l" t="t" r="r" b="b"/>
              <a:pathLst>
                <a:path w="13651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51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 rot="5400000">
              <a:off x="-1101" y="1133253"/>
              <a:ext cx="562353" cy="560170"/>
            </a:xfrm>
            <a:custGeom>
              <a:avLst/>
              <a:gdLst/>
              <a:ahLst/>
              <a:cxnLst/>
              <a:rect l="l" t="t" r="r" b="b"/>
              <a:pathLst>
                <a:path w="13651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51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 rot="5400000">
              <a:off x="-6" y="4021586"/>
              <a:ext cx="560170" cy="561282"/>
            </a:xfrm>
            <a:custGeom>
              <a:avLst/>
              <a:gdLst/>
              <a:ahLst/>
              <a:cxnLst/>
              <a:rect l="l" t="t" r="r" b="b"/>
              <a:pathLst>
                <a:path w="13598" h="13625" extrusionOk="0">
                  <a:moveTo>
                    <a:pt x="0" y="1"/>
                  </a:moveTo>
                  <a:lnTo>
                    <a:pt x="0" y="13624"/>
                  </a:lnTo>
                  <a:lnTo>
                    <a:pt x="13598" y="13624"/>
                  </a:lnTo>
                  <a:lnTo>
                    <a:pt x="135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 rot="5400000">
              <a:off x="112643" y="4134275"/>
              <a:ext cx="334833" cy="335904"/>
            </a:xfrm>
            <a:custGeom>
              <a:avLst/>
              <a:gdLst/>
              <a:ahLst/>
              <a:cxnLst/>
              <a:rect l="l" t="t" r="r" b="b"/>
              <a:pathLst>
                <a:path w="8128" h="8154" extrusionOk="0">
                  <a:moveTo>
                    <a:pt x="4077" y="0"/>
                  </a:moveTo>
                  <a:cubicBezTo>
                    <a:pt x="1815" y="0"/>
                    <a:pt x="1" y="1841"/>
                    <a:pt x="1" y="4077"/>
                  </a:cubicBezTo>
                  <a:cubicBezTo>
                    <a:pt x="1" y="6312"/>
                    <a:pt x="1815" y="8153"/>
                    <a:pt x="4077" y="8153"/>
                  </a:cubicBezTo>
                  <a:cubicBezTo>
                    <a:pt x="6313" y="8153"/>
                    <a:pt x="8127" y="6312"/>
                    <a:pt x="8127" y="4077"/>
                  </a:cubicBezTo>
                  <a:cubicBezTo>
                    <a:pt x="8127" y="1841"/>
                    <a:pt x="6313" y="0"/>
                    <a:pt x="4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5400000">
              <a:off x="-541" y="4582249"/>
              <a:ext cx="561241" cy="561282"/>
            </a:xfrm>
            <a:custGeom>
              <a:avLst/>
              <a:gdLst/>
              <a:ahLst/>
              <a:cxnLst/>
              <a:rect l="l" t="t" r="r" b="b"/>
              <a:pathLst>
                <a:path w="13624" h="13625" extrusionOk="0">
                  <a:moveTo>
                    <a:pt x="1" y="1"/>
                  </a:moveTo>
                  <a:lnTo>
                    <a:pt x="1" y="13624"/>
                  </a:lnTo>
                  <a:lnTo>
                    <a:pt x="13624" y="13624"/>
                  </a:lnTo>
                  <a:lnTo>
                    <a:pt x="136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5400000">
              <a:off x="68379" y="4735453"/>
              <a:ext cx="392877" cy="270734"/>
            </a:xfrm>
            <a:custGeom>
              <a:avLst/>
              <a:gdLst/>
              <a:ahLst/>
              <a:cxnLst/>
              <a:rect l="l" t="t" r="r" b="b"/>
              <a:pathLst>
                <a:path w="9537" h="6572" extrusionOk="0">
                  <a:moveTo>
                    <a:pt x="7040" y="1"/>
                  </a:moveTo>
                  <a:cubicBezTo>
                    <a:pt x="6625" y="1"/>
                    <a:pt x="6193" y="170"/>
                    <a:pt x="5812" y="575"/>
                  </a:cubicBezTo>
                  <a:lnTo>
                    <a:pt x="4655" y="1732"/>
                  </a:lnTo>
                  <a:lnTo>
                    <a:pt x="3498" y="575"/>
                  </a:lnTo>
                  <a:cubicBezTo>
                    <a:pt x="3182" y="259"/>
                    <a:pt x="2735" y="75"/>
                    <a:pt x="2288" y="75"/>
                  </a:cubicBezTo>
                  <a:cubicBezTo>
                    <a:pt x="763" y="75"/>
                    <a:pt x="0" y="1916"/>
                    <a:pt x="1078" y="2994"/>
                  </a:cubicBezTo>
                  <a:lnTo>
                    <a:pt x="2236" y="4152"/>
                  </a:lnTo>
                  <a:lnTo>
                    <a:pt x="4655" y="6571"/>
                  </a:lnTo>
                  <a:lnTo>
                    <a:pt x="7075" y="4152"/>
                  </a:lnTo>
                  <a:lnTo>
                    <a:pt x="8232" y="2994"/>
                  </a:lnTo>
                  <a:cubicBezTo>
                    <a:pt x="9536" y="1750"/>
                    <a:pt x="8376" y="1"/>
                    <a:pt x="7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5"/>
          <p:cNvSpPr/>
          <p:nvPr/>
        </p:nvSpPr>
        <p:spPr>
          <a:xfrm rot="5400000" flipH="1">
            <a:off x="8072812" y="4782695"/>
            <a:ext cx="1202455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5400000" flipH="1">
            <a:off x="8827647" y="3377153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-5400000" flipH="1">
            <a:off x="8848390" y="1290160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621100" y="546724"/>
            <a:ext cx="79017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-71278" y="12"/>
            <a:ext cx="1344120" cy="2713504"/>
            <a:chOff x="-71278" y="434812"/>
            <a:chExt cx="1344120" cy="2713504"/>
          </a:xfrm>
        </p:grpSpPr>
        <p:sp>
          <p:nvSpPr>
            <p:cNvPr id="94" name="Google Shape;94;p6"/>
            <p:cNvSpPr/>
            <p:nvPr/>
          </p:nvSpPr>
          <p:spPr>
            <a:xfrm flipH="1">
              <a:off x="20" y="1022309"/>
              <a:ext cx="1272822" cy="1276886"/>
            </a:xfrm>
            <a:custGeom>
              <a:avLst/>
              <a:gdLst/>
              <a:ahLst/>
              <a:cxnLst/>
              <a:rect l="l" t="t" r="r" b="b"/>
              <a:pathLst>
                <a:path w="41029" h="41160" extrusionOk="0">
                  <a:moveTo>
                    <a:pt x="1" y="0"/>
                  </a:moveTo>
                  <a:lnTo>
                    <a:pt x="1" y="41160"/>
                  </a:lnTo>
                  <a:lnTo>
                    <a:pt x="41029" y="41160"/>
                  </a:lnTo>
                  <a:lnTo>
                    <a:pt x="410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 flipH="1">
              <a:off x="20" y="1233610"/>
              <a:ext cx="1272822" cy="31"/>
            </a:xfrm>
            <a:custGeom>
              <a:avLst/>
              <a:gdLst/>
              <a:ahLst/>
              <a:cxnLst/>
              <a:rect l="l" t="t" r="r" b="b"/>
              <a:pathLst>
                <a:path w="41029" h="1" fill="none" extrusionOk="0">
                  <a:moveTo>
                    <a:pt x="1" y="1"/>
                  </a:moveTo>
                  <a:lnTo>
                    <a:pt x="41029" y="1"/>
                  </a:lnTo>
                </a:path>
              </a:pathLst>
            </a:custGeom>
            <a:solidFill>
              <a:schemeClr val="lt1"/>
            </a:solidFill>
            <a:ln w="15775" cap="flat" cmpd="sng">
              <a:solidFill>
                <a:srgbClr val="FFECD4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 flipH="1">
              <a:off x="20" y="1666046"/>
              <a:ext cx="1272822" cy="31"/>
            </a:xfrm>
            <a:custGeom>
              <a:avLst/>
              <a:gdLst/>
              <a:ahLst/>
              <a:cxnLst/>
              <a:rect l="l" t="t" r="r" b="b"/>
              <a:pathLst>
                <a:path w="41029" h="1" fill="none" extrusionOk="0">
                  <a:moveTo>
                    <a:pt x="1" y="1"/>
                  </a:moveTo>
                  <a:lnTo>
                    <a:pt x="41029" y="1"/>
                  </a:lnTo>
                </a:path>
              </a:pathLst>
            </a:custGeom>
            <a:solidFill>
              <a:schemeClr val="lt1"/>
            </a:solidFill>
            <a:ln w="15775" cap="flat" cmpd="sng">
              <a:solidFill>
                <a:srgbClr val="FFECD4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20" y="1881473"/>
              <a:ext cx="1272822" cy="31"/>
            </a:xfrm>
            <a:custGeom>
              <a:avLst/>
              <a:gdLst/>
              <a:ahLst/>
              <a:cxnLst/>
              <a:rect l="l" t="t" r="r" b="b"/>
              <a:pathLst>
                <a:path w="41029" h="1" fill="none" extrusionOk="0">
                  <a:moveTo>
                    <a:pt x="1" y="0"/>
                  </a:moveTo>
                  <a:lnTo>
                    <a:pt x="41029" y="0"/>
                  </a:lnTo>
                </a:path>
              </a:pathLst>
            </a:custGeom>
            <a:solidFill>
              <a:schemeClr val="lt1"/>
            </a:solidFill>
            <a:ln w="15775" cap="flat" cmpd="sng">
              <a:solidFill>
                <a:srgbClr val="FFECD4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flipH="1">
              <a:off x="20" y="2097675"/>
              <a:ext cx="1272822" cy="31"/>
            </a:xfrm>
            <a:custGeom>
              <a:avLst/>
              <a:gdLst/>
              <a:ahLst/>
              <a:cxnLst/>
              <a:rect l="l" t="t" r="r" b="b"/>
              <a:pathLst>
                <a:path w="41029" h="1" fill="none" extrusionOk="0">
                  <a:moveTo>
                    <a:pt x="1" y="1"/>
                  </a:moveTo>
                  <a:lnTo>
                    <a:pt x="41029" y="1"/>
                  </a:lnTo>
                </a:path>
              </a:pathLst>
            </a:custGeom>
            <a:solidFill>
              <a:schemeClr val="lt1"/>
            </a:solidFill>
            <a:ln w="15775" cap="flat" cmpd="sng">
              <a:solidFill>
                <a:srgbClr val="FFECD4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flipH="1">
              <a:off x="20" y="1449844"/>
              <a:ext cx="1272822" cy="31"/>
            </a:xfrm>
            <a:custGeom>
              <a:avLst/>
              <a:gdLst/>
              <a:ahLst/>
              <a:cxnLst/>
              <a:rect l="l" t="t" r="r" b="b"/>
              <a:pathLst>
                <a:path w="41029" h="1" fill="none" extrusionOk="0">
                  <a:moveTo>
                    <a:pt x="1" y="0"/>
                  </a:moveTo>
                  <a:lnTo>
                    <a:pt x="41029" y="0"/>
                  </a:lnTo>
                </a:path>
              </a:pathLst>
            </a:custGeom>
            <a:solidFill>
              <a:schemeClr val="lt1"/>
            </a:solidFill>
            <a:ln w="15775" cap="flat" cmpd="sng">
              <a:solidFill>
                <a:srgbClr val="FFECD4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flipH="1">
              <a:off x="2439" y="434812"/>
              <a:ext cx="1270402" cy="183591"/>
            </a:xfrm>
            <a:custGeom>
              <a:avLst/>
              <a:gdLst/>
              <a:ahLst/>
              <a:cxnLst/>
              <a:rect l="l" t="t" r="r" b="b"/>
              <a:pathLst>
                <a:path w="40951" h="5918" extrusionOk="0">
                  <a:moveTo>
                    <a:pt x="1" y="0"/>
                  </a:moveTo>
                  <a:lnTo>
                    <a:pt x="1" y="5918"/>
                  </a:lnTo>
                  <a:lnTo>
                    <a:pt x="40950" y="5918"/>
                  </a:lnTo>
                  <a:lnTo>
                    <a:pt x="40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flipH="1">
              <a:off x="464787" y="2108559"/>
              <a:ext cx="540514" cy="1039758"/>
            </a:xfrm>
            <a:custGeom>
              <a:avLst/>
              <a:gdLst/>
              <a:ahLst/>
              <a:cxnLst/>
              <a:rect l="l" t="t" r="r" b="b"/>
              <a:pathLst>
                <a:path w="12835" h="24690" extrusionOk="0">
                  <a:moveTo>
                    <a:pt x="12362" y="1"/>
                  </a:moveTo>
                  <a:cubicBezTo>
                    <a:pt x="5578" y="1"/>
                    <a:pt x="0" y="5507"/>
                    <a:pt x="0" y="12344"/>
                  </a:cubicBezTo>
                  <a:cubicBezTo>
                    <a:pt x="0" y="19192"/>
                    <a:pt x="5553" y="24690"/>
                    <a:pt x="12317" y="24690"/>
                  </a:cubicBezTo>
                  <a:cubicBezTo>
                    <a:pt x="12489" y="24690"/>
                    <a:pt x="12661" y="24686"/>
                    <a:pt x="12835" y="24679"/>
                  </a:cubicBezTo>
                  <a:lnTo>
                    <a:pt x="12835" y="18761"/>
                  </a:lnTo>
                  <a:cubicBezTo>
                    <a:pt x="12710" y="18768"/>
                    <a:pt x="12587" y="18772"/>
                    <a:pt x="12464" y="18772"/>
                  </a:cubicBezTo>
                  <a:cubicBezTo>
                    <a:pt x="8947" y="18772"/>
                    <a:pt x="6049" y="15902"/>
                    <a:pt x="6049" y="12344"/>
                  </a:cubicBezTo>
                  <a:cubicBezTo>
                    <a:pt x="6049" y="8773"/>
                    <a:pt x="8969" y="5919"/>
                    <a:pt x="12505" y="5919"/>
                  </a:cubicBezTo>
                  <a:cubicBezTo>
                    <a:pt x="12614" y="5919"/>
                    <a:pt x="12724" y="5921"/>
                    <a:pt x="12835" y="5927"/>
                  </a:cubicBezTo>
                  <a:lnTo>
                    <a:pt x="12835" y="9"/>
                  </a:lnTo>
                  <a:cubicBezTo>
                    <a:pt x="12676" y="4"/>
                    <a:pt x="12519" y="1"/>
                    <a:pt x="12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flipH="1">
              <a:off x="-71278" y="1318924"/>
              <a:ext cx="536092" cy="1038410"/>
            </a:xfrm>
            <a:custGeom>
              <a:avLst/>
              <a:gdLst/>
              <a:ahLst/>
              <a:cxnLst/>
              <a:rect l="l" t="t" r="r" b="b"/>
              <a:pathLst>
                <a:path w="12730" h="24658" extrusionOk="0">
                  <a:moveTo>
                    <a:pt x="426" y="0"/>
                  </a:moveTo>
                  <a:cubicBezTo>
                    <a:pt x="285" y="0"/>
                    <a:pt x="143" y="3"/>
                    <a:pt x="1" y="8"/>
                  </a:cubicBezTo>
                  <a:lnTo>
                    <a:pt x="1" y="5925"/>
                  </a:lnTo>
                  <a:cubicBezTo>
                    <a:pt x="95" y="5921"/>
                    <a:pt x="190" y="5919"/>
                    <a:pt x="283" y="5919"/>
                  </a:cubicBezTo>
                  <a:cubicBezTo>
                    <a:pt x="3812" y="5919"/>
                    <a:pt x="6707" y="8781"/>
                    <a:pt x="6707" y="12342"/>
                  </a:cubicBezTo>
                  <a:cubicBezTo>
                    <a:pt x="6707" y="15888"/>
                    <a:pt x="3837" y="18741"/>
                    <a:pt x="328" y="18741"/>
                  </a:cubicBezTo>
                  <a:cubicBezTo>
                    <a:pt x="220" y="18741"/>
                    <a:pt x="110" y="18739"/>
                    <a:pt x="1" y="18733"/>
                  </a:cubicBezTo>
                  <a:lnTo>
                    <a:pt x="1" y="24651"/>
                  </a:lnTo>
                  <a:cubicBezTo>
                    <a:pt x="144" y="24656"/>
                    <a:pt x="286" y="24658"/>
                    <a:pt x="428" y="24658"/>
                  </a:cubicBezTo>
                  <a:cubicBezTo>
                    <a:pt x="7204" y="24658"/>
                    <a:pt x="12730" y="19169"/>
                    <a:pt x="12730" y="12342"/>
                  </a:cubicBezTo>
                  <a:cubicBezTo>
                    <a:pt x="12730" y="5515"/>
                    <a:pt x="7203" y="0"/>
                    <a:pt x="426" y="0"/>
                  </a:cubicBezTo>
                  <a:close/>
                </a:path>
              </a:pathLst>
            </a:custGeom>
            <a:solidFill>
              <a:srgbClr val="E2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flipH="1">
              <a:off x="438945" y="618378"/>
              <a:ext cx="399011" cy="399011"/>
            </a:xfrm>
            <a:custGeom>
              <a:avLst/>
              <a:gdLst/>
              <a:ahLst/>
              <a:cxnLst/>
              <a:rect l="l" t="t" r="r" b="b"/>
              <a:pathLst>
                <a:path w="12862" h="12862" extrusionOk="0">
                  <a:moveTo>
                    <a:pt x="6418" y="1"/>
                  </a:moveTo>
                  <a:cubicBezTo>
                    <a:pt x="2868" y="1"/>
                    <a:pt x="1" y="2868"/>
                    <a:pt x="1" y="6418"/>
                  </a:cubicBezTo>
                  <a:cubicBezTo>
                    <a:pt x="1" y="9969"/>
                    <a:pt x="2868" y="12862"/>
                    <a:pt x="6418" y="12862"/>
                  </a:cubicBezTo>
                  <a:cubicBezTo>
                    <a:pt x="9995" y="12862"/>
                    <a:pt x="12862" y="9969"/>
                    <a:pt x="12862" y="6418"/>
                  </a:cubicBezTo>
                  <a:cubicBezTo>
                    <a:pt x="12862" y="2868"/>
                    <a:pt x="9995" y="1"/>
                    <a:pt x="6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flipH="1">
              <a:off x="173772" y="1113704"/>
              <a:ext cx="932598" cy="866458"/>
            </a:xfrm>
            <a:custGeom>
              <a:avLst/>
              <a:gdLst/>
              <a:ahLst/>
              <a:cxnLst/>
              <a:rect l="l" t="t" r="r" b="b"/>
              <a:pathLst>
                <a:path w="30062" h="27930" extrusionOk="0">
                  <a:moveTo>
                    <a:pt x="15039" y="1"/>
                  </a:moveTo>
                  <a:cubicBezTo>
                    <a:pt x="14295" y="1"/>
                    <a:pt x="13540" y="61"/>
                    <a:pt x="12782" y="184"/>
                  </a:cubicBezTo>
                  <a:cubicBezTo>
                    <a:pt x="5155" y="1446"/>
                    <a:pt x="0" y="8626"/>
                    <a:pt x="1262" y="16227"/>
                  </a:cubicBezTo>
                  <a:cubicBezTo>
                    <a:pt x="2399" y="23069"/>
                    <a:pt x="8331" y="27929"/>
                    <a:pt x="15048" y="27929"/>
                  </a:cubicBezTo>
                  <a:cubicBezTo>
                    <a:pt x="15793" y="27929"/>
                    <a:pt x="16547" y="27870"/>
                    <a:pt x="17306" y="27746"/>
                  </a:cubicBezTo>
                  <a:cubicBezTo>
                    <a:pt x="24906" y="26484"/>
                    <a:pt x="30061" y="19304"/>
                    <a:pt x="28799" y="11703"/>
                  </a:cubicBezTo>
                  <a:cubicBezTo>
                    <a:pt x="27686" y="4861"/>
                    <a:pt x="21756" y="1"/>
                    <a:pt x="15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4147575" y="1276800"/>
            <a:ext cx="4375200" cy="25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3810781" y="4317356"/>
            <a:ext cx="283869" cy="1354520"/>
          </a:xfrm>
          <a:custGeom>
            <a:avLst/>
            <a:gdLst/>
            <a:ahLst/>
            <a:cxnLst/>
            <a:rect l="l" t="t" r="r" b="b"/>
            <a:pathLst>
              <a:path w="6602" h="6786" extrusionOk="0">
                <a:moveTo>
                  <a:pt x="1" y="0"/>
                </a:moveTo>
                <a:lnTo>
                  <a:pt x="1" y="6786"/>
                </a:lnTo>
                <a:lnTo>
                  <a:pt x="6602" y="6786"/>
                </a:lnTo>
                <a:lnTo>
                  <a:pt x="66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rot="5400000">
            <a:off x="8089169" y="-124057"/>
            <a:ext cx="1124460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8"/>
          <p:cNvGrpSpPr/>
          <p:nvPr/>
        </p:nvGrpSpPr>
        <p:grpSpPr>
          <a:xfrm>
            <a:off x="-4" y="0"/>
            <a:ext cx="2780967" cy="4657726"/>
            <a:chOff x="-4" y="0"/>
            <a:chExt cx="2780967" cy="4657726"/>
          </a:xfrm>
        </p:grpSpPr>
        <p:sp>
          <p:nvSpPr>
            <p:cNvPr id="113" name="Google Shape;113;p8"/>
            <p:cNvSpPr/>
            <p:nvPr/>
          </p:nvSpPr>
          <p:spPr>
            <a:xfrm>
              <a:off x="525" y="1115368"/>
              <a:ext cx="2225424" cy="551827"/>
            </a:xfrm>
            <a:custGeom>
              <a:avLst/>
              <a:gdLst/>
              <a:ahLst/>
              <a:cxnLst/>
              <a:rect l="l" t="t" r="r" b="b"/>
              <a:pathLst>
                <a:path w="55153" h="13676" extrusionOk="0">
                  <a:moveTo>
                    <a:pt x="1" y="0"/>
                  </a:moveTo>
                  <a:lnTo>
                    <a:pt x="1" y="13676"/>
                  </a:lnTo>
                  <a:lnTo>
                    <a:pt x="55152" y="13676"/>
                  </a:lnTo>
                  <a:lnTo>
                    <a:pt x="55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525" y="0"/>
              <a:ext cx="2780438" cy="557193"/>
            </a:xfrm>
            <a:custGeom>
              <a:avLst/>
              <a:gdLst/>
              <a:ahLst/>
              <a:cxnLst/>
              <a:rect l="l" t="t" r="r" b="b"/>
              <a:pathLst>
                <a:path w="68908" h="13809" extrusionOk="0">
                  <a:moveTo>
                    <a:pt x="1" y="1"/>
                  </a:moveTo>
                  <a:lnTo>
                    <a:pt x="1" y="13808"/>
                  </a:lnTo>
                  <a:lnTo>
                    <a:pt x="68907" y="13808"/>
                  </a:lnTo>
                  <a:lnTo>
                    <a:pt x="689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525" y="557159"/>
              <a:ext cx="561430" cy="558242"/>
            </a:xfrm>
            <a:custGeom>
              <a:avLst/>
              <a:gdLst/>
              <a:ahLst/>
              <a:cxnLst/>
              <a:rect l="l" t="t" r="r" b="b"/>
              <a:pathLst>
                <a:path w="13914" h="13835" extrusionOk="0">
                  <a:moveTo>
                    <a:pt x="1" y="0"/>
                  </a:moveTo>
                  <a:lnTo>
                    <a:pt x="1" y="13834"/>
                  </a:lnTo>
                  <a:lnTo>
                    <a:pt x="13914" y="13834"/>
                  </a:lnTo>
                  <a:lnTo>
                    <a:pt x="13914" y="0"/>
                  </a:lnTo>
                  <a:close/>
                </a:path>
              </a:pathLst>
            </a:custGeom>
            <a:solidFill>
              <a:srgbClr val="F38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59961" y="614457"/>
              <a:ext cx="444697" cy="444697"/>
            </a:xfrm>
            <a:custGeom>
              <a:avLst/>
              <a:gdLst/>
              <a:ahLst/>
              <a:cxnLst/>
              <a:rect l="l" t="t" r="r" b="b"/>
              <a:pathLst>
                <a:path w="11021" h="11021" extrusionOk="0">
                  <a:moveTo>
                    <a:pt x="5497" y="0"/>
                  </a:moveTo>
                  <a:lnTo>
                    <a:pt x="1" y="5523"/>
                  </a:lnTo>
                  <a:lnTo>
                    <a:pt x="5497" y="11020"/>
                  </a:lnTo>
                  <a:lnTo>
                    <a:pt x="11020" y="5523"/>
                  </a:lnTo>
                  <a:lnTo>
                    <a:pt x="5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525" y="1115368"/>
              <a:ext cx="561430" cy="2215820"/>
            </a:xfrm>
            <a:custGeom>
              <a:avLst/>
              <a:gdLst/>
              <a:ahLst/>
              <a:cxnLst/>
              <a:rect l="l" t="t" r="r" b="b"/>
              <a:pathLst>
                <a:path w="13914" h="54915" extrusionOk="0">
                  <a:moveTo>
                    <a:pt x="6865" y="0"/>
                  </a:moveTo>
                  <a:cubicBezTo>
                    <a:pt x="3078" y="0"/>
                    <a:pt x="1" y="3077"/>
                    <a:pt x="1" y="6891"/>
                  </a:cubicBezTo>
                  <a:lnTo>
                    <a:pt x="1" y="54914"/>
                  </a:lnTo>
                  <a:lnTo>
                    <a:pt x="13914" y="54914"/>
                  </a:lnTo>
                  <a:lnTo>
                    <a:pt x="13914" y="7048"/>
                  </a:lnTo>
                  <a:cubicBezTo>
                    <a:pt x="13914" y="3156"/>
                    <a:pt x="10758" y="0"/>
                    <a:pt x="6865" y="0"/>
                  </a:cubicBezTo>
                  <a:close/>
                </a:path>
              </a:pathLst>
            </a:custGeom>
            <a:solidFill>
              <a:srgbClr val="E2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525" y="0"/>
              <a:ext cx="2222236" cy="557193"/>
            </a:xfrm>
            <a:custGeom>
              <a:avLst/>
              <a:gdLst/>
              <a:ahLst/>
              <a:cxnLst/>
              <a:rect l="l" t="t" r="r" b="b"/>
              <a:pathLst>
                <a:path w="55074" h="13809" extrusionOk="0">
                  <a:moveTo>
                    <a:pt x="1" y="1"/>
                  </a:moveTo>
                  <a:lnTo>
                    <a:pt x="1" y="13808"/>
                  </a:lnTo>
                  <a:lnTo>
                    <a:pt x="41266" y="13808"/>
                  </a:lnTo>
                  <a:cubicBezTo>
                    <a:pt x="48893" y="13808"/>
                    <a:pt x="55073" y="7628"/>
                    <a:pt x="55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525" y="2220083"/>
              <a:ext cx="561430" cy="1111118"/>
            </a:xfrm>
            <a:custGeom>
              <a:avLst/>
              <a:gdLst/>
              <a:ahLst/>
              <a:cxnLst/>
              <a:rect l="l" t="t" r="r" b="b"/>
              <a:pathLst>
                <a:path w="13914" h="27537" extrusionOk="0">
                  <a:moveTo>
                    <a:pt x="6944" y="0"/>
                  </a:moveTo>
                  <a:cubicBezTo>
                    <a:pt x="3131" y="0"/>
                    <a:pt x="1" y="3104"/>
                    <a:pt x="1" y="6943"/>
                  </a:cubicBezTo>
                  <a:lnTo>
                    <a:pt x="1" y="27536"/>
                  </a:lnTo>
                  <a:lnTo>
                    <a:pt x="13914" y="27536"/>
                  </a:lnTo>
                  <a:lnTo>
                    <a:pt x="13914" y="6943"/>
                  </a:lnTo>
                  <a:cubicBezTo>
                    <a:pt x="13914" y="3104"/>
                    <a:pt x="10784" y="0"/>
                    <a:pt x="6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560872" y="0"/>
              <a:ext cx="558242" cy="1115395"/>
            </a:xfrm>
            <a:custGeom>
              <a:avLst/>
              <a:gdLst/>
              <a:ahLst/>
              <a:cxnLst/>
              <a:rect l="l" t="t" r="r" b="b"/>
              <a:pathLst>
                <a:path w="13835" h="27643" extrusionOk="0">
                  <a:moveTo>
                    <a:pt x="27" y="1"/>
                  </a:moveTo>
                  <a:lnTo>
                    <a:pt x="0" y="20620"/>
                  </a:lnTo>
                  <a:cubicBezTo>
                    <a:pt x="0" y="24512"/>
                    <a:pt x="3156" y="27642"/>
                    <a:pt x="7022" y="27642"/>
                  </a:cubicBezTo>
                  <a:cubicBezTo>
                    <a:pt x="10783" y="27642"/>
                    <a:pt x="13808" y="24591"/>
                    <a:pt x="13834" y="20857"/>
                  </a:cubicBezTo>
                  <a:lnTo>
                    <a:pt x="13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 rot="10800000">
              <a:off x="93365" y="4473004"/>
              <a:ext cx="368315" cy="184722"/>
            </a:xfrm>
            <a:custGeom>
              <a:avLst/>
              <a:gdLst/>
              <a:ahLst/>
              <a:cxnLst/>
              <a:rect l="l" t="t" r="r" b="b"/>
              <a:pathLst>
                <a:path w="9128" h="4578" extrusionOk="0">
                  <a:moveTo>
                    <a:pt x="4577" y="1"/>
                  </a:moveTo>
                  <a:lnTo>
                    <a:pt x="2289" y="2289"/>
                  </a:lnTo>
                  <a:lnTo>
                    <a:pt x="1" y="4577"/>
                  </a:lnTo>
                  <a:lnTo>
                    <a:pt x="9127" y="4577"/>
                  </a:lnTo>
                  <a:lnTo>
                    <a:pt x="6839" y="2289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658480" y="1754197"/>
              <a:ext cx="368315" cy="184682"/>
            </a:xfrm>
            <a:custGeom>
              <a:avLst/>
              <a:gdLst/>
              <a:ahLst/>
              <a:cxnLst/>
              <a:rect l="l" t="t" r="r" b="b"/>
              <a:pathLst>
                <a:path w="9128" h="4577" extrusionOk="0">
                  <a:moveTo>
                    <a:pt x="4577" y="1"/>
                  </a:moveTo>
                  <a:lnTo>
                    <a:pt x="2289" y="2289"/>
                  </a:lnTo>
                  <a:lnTo>
                    <a:pt x="1" y="4577"/>
                  </a:lnTo>
                  <a:lnTo>
                    <a:pt x="9127" y="4577"/>
                  </a:lnTo>
                  <a:lnTo>
                    <a:pt x="6839" y="2289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612884" y="608082"/>
              <a:ext cx="452081" cy="453171"/>
            </a:xfrm>
            <a:custGeom>
              <a:avLst/>
              <a:gdLst/>
              <a:ahLst/>
              <a:cxnLst/>
              <a:rect l="l" t="t" r="r" b="b"/>
              <a:pathLst>
                <a:path w="11204" h="11231" extrusionOk="0">
                  <a:moveTo>
                    <a:pt x="5602" y="1"/>
                  </a:moveTo>
                  <a:cubicBezTo>
                    <a:pt x="2499" y="1"/>
                    <a:pt x="0" y="2525"/>
                    <a:pt x="0" y="5629"/>
                  </a:cubicBezTo>
                  <a:cubicBezTo>
                    <a:pt x="0" y="8706"/>
                    <a:pt x="2499" y="11231"/>
                    <a:pt x="5602" y="11231"/>
                  </a:cubicBezTo>
                  <a:cubicBezTo>
                    <a:pt x="8705" y="11231"/>
                    <a:pt x="11204" y="8706"/>
                    <a:pt x="11204" y="5629"/>
                  </a:cubicBezTo>
                  <a:cubicBezTo>
                    <a:pt x="11204" y="2525"/>
                    <a:pt x="8705" y="1"/>
                    <a:pt x="5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 rot="10800000">
              <a:off x="-4" y="3269602"/>
              <a:ext cx="558242" cy="1110069"/>
            </a:xfrm>
            <a:custGeom>
              <a:avLst/>
              <a:gdLst/>
              <a:ahLst/>
              <a:cxnLst/>
              <a:rect l="l" t="t" r="r" b="b"/>
              <a:pathLst>
                <a:path w="13835" h="27511" extrusionOk="0">
                  <a:moveTo>
                    <a:pt x="6970" y="1"/>
                  </a:moveTo>
                  <a:cubicBezTo>
                    <a:pt x="3130" y="1"/>
                    <a:pt x="1" y="3130"/>
                    <a:pt x="1" y="6970"/>
                  </a:cubicBezTo>
                  <a:lnTo>
                    <a:pt x="1" y="27510"/>
                  </a:lnTo>
                  <a:lnTo>
                    <a:pt x="13808" y="27510"/>
                  </a:lnTo>
                  <a:lnTo>
                    <a:pt x="13835" y="6865"/>
                  </a:lnTo>
                  <a:cubicBezTo>
                    <a:pt x="13835" y="3078"/>
                    <a:pt x="10757" y="1"/>
                    <a:pt x="6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25" y="0"/>
              <a:ext cx="561430" cy="557193"/>
            </a:xfrm>
            <a:custGeom>
              <a:avLst/>
              <a:gdLst/>
              <a:ahLst/>
              <a:cxnLst/>
              <a:rect l="l" t="t" r="r" b="b"/>
              <a:pathLst>
                <a:path w="13914" h="13809" extrusionOk="0">
                  <a:moveTo>
                    <a:pt x="1" y="1"/>
                  </a:moveTo>
                  <a:lnTo>
                    <a:pt x="1" y="13808"/>
                  </a:lnTo>
                  <a:lnTo>
                    <a:pt x="13914" y="13808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25" y="141146"/>
              <a:ext cx="561430" cy="275954"/>
            </a:xfrm>
            <a:custGeom>
              <a:avLst/>
              <a:gdLst/>
              <a:ahLst/>
              <a:cxnLst/>
              <a:rect l="l" t="t" r="r" b="b"/>
              <a:pathLst>
                <a:path w="13914" h="6839" extrusionOk="0">
                  <a:moveTo>
                    <a:pt x="6918" y="1"/>
                  </a:moveTo>
                  <a:cubicBezTo>
                    <a:pt x="3131" y="1"/>
                    <a:pt x="1" y="3420"/>
                    <a:pt x="1" y="3420"/>
                  </a:cubicBezTo>
                  <a:cubicBezTo>
                    <a:pt x="1" y="3420"/>
                    <a:pt x="3131" y="6839"/>
                    <a:pt x="6918" y="6839"/>
                  </a:cubicBezTo>
                  <a:cubicBezTo>
                    <a:pt x="10705" y="6839"/>
                    <a:pt x="13914" y="3420"/>
                    <a:pt x="13914" y="3420"/>
                  </a:cubicBezTo>
                  <a:cubicBezTo>
                    <a:pt x="13914" y="3420"/>
                    <a:pt x="10705" y="1"/>
                    <a:pt x="6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183070" y="182546"/>
              <a:ext cx="192106" cy="193155"/>
            </a:xfrm>
            <a:custGeom>
              <a:avLst/>
              <a:gdLst/>
              <a:ahLst/>
              <a:cxnLst/>
              <a:rect l="l" t="t" r="r" b="b"/>
              <a:pathLst>
                <a:path w="4761" h="4787" extrusionOk="0">
                  <a:moveTo>
                    <a:pt x="2394" y="0"/>
                  </a:moveTo>
                  <a:cubicBezTo>
                    <a:pt x="1079" y="0"/>
                    <a:pt x="1" y="1079"/>
                    <a:pt x="1" y="2394"/>
                  </a:cubicBezTo>
                  <a:cubicBezTo>
                    <a:pt x="1" y="3709"/>
                    <a:pt x="1079" y="4787"/>
                    <a:pt x="2394" y="4787"/>
                  </a:cubicBezTo>
                  <a:cubicBezTo>
                    <a:pt x="3709" y="4787"/>
                    <a:pt x="4761" y="3709"/>
                    <a:pt x="4761" y="2394"/>
                  </a:cubicBezTo>
                  <a:cubicBezTo>
                    <a:pt x="4761" y="1079"/>
                    <a:pt x="3709" y="0"/>
                    <a:pt x="2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6026" y="2279116"/>
              <a:ext cx="515754" cy="452888"/>
            </a:xfrm>
            <a:custGeom>
              <a:avLst/>
              <a:gdLst/>
              <a:ahLst/>
              <a:cxnLst/>
              <a:rect l="l" t="t" r="r" b="b"/>
              <a:pathLst>
                <a:path w="12782" h="11224" extrusionOk="0">
                  <a:moveTo>
                    <a:pt x="6397" y="0"/>
                  </a:moveTo>
                  <a:cubicBezTo>
                    <a:pt x="5335" y="0"/>
                    <a:pt x="4262" y="302"/>
                    <a:pt x="3314" y="931"/>
                  </a:cubicBezTo>
                  <a:cubicBezTo>
                    <a:pt x="737" y="2640"/>
                    <a:pt x="0" y="6112"/>
                    <a:pt x="1710" y="8689"/>
                  </a:cubicBezTo>
                  <a:cubicBezTo>
                    <a:pt x="2790" y="10335"/>
                    <a:pt x="4574" y="11224"/>
                    <a:pt x="6399" y="11224"/>
                  </a:cubicBezTo>
                  <a:cubicBezTo>
                    <a:pt x="7461" y="11224"/>
                    <a:pt x="8536" y="10922"/>
                    <a:pt x="9494" y="10293"/>
                  </a:cubicBezTo>
                  <a:cubicBezTo>
                    <a:pt x="12072" y="8584"/>
                    <a:pt x="12782" y="5112"/>
                    <a:pt x="11072" y="2535"/>
                  </a:cubicBezTo>
                  <a:cubicBezTo>
                    <a:pt x="10009" y="889"/>
                    <a:pt x="8220" y="0"/>
                    <a:pt x="6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34246" y="2369299"/>
              <a:ext cx="299316" cy="271071"/>
            </a:xfrm>
            <a:custGeom>
              <a:avLst/>
              <a:gdLst/>
              <a:ahLst/>
              <a:cxnLst/>
              <a:rect l="l" t="t" r="r" b="b"/>
              <a:pathLst>
                <a:path w="7418" h="6718" extrusionOk="0">
                  <a:moveTo>
                    <a:pt x="3704" y="0"/>
                  </a:moveTo>
                  <a:cubicBezTo>
                    <a:pt x="2864" y="0"/>
                    <a:pt x="2022" y="316"/>
                    <a:pt x="1368" y="957"/>
                  </a:cubicBezTo>
                  <a:cubicBezTo>
                    <a:pt x="27" y="2246"/>
                    <a:pt x="1" y="4350"/>
                    <a:pt x="1289" y="5691"/>
                  </a:cubicBezTo>
                  <a:cubicBezTo>
                    <a:pt x="1947" y="6375"/>
                    <a:pt x="2823" y="6717"/>
                    <a:pt x="3702" y="6717"/>
                  </a:cubicBezTo>
                  <a:cubicBezTo>
                    <a:pt x="4546" y="6717"/>
                    <a:pt x="5393" y="6402"/>
                    <a:pt x="6050" y="5770"/>
                  </a:cubicBezTo>
                  <a:cubicBezTo>
                    <a:pt x="7391" y="4482"/>
                    <a:pt x="7417" y="2351"/>
                    <a:pt x="6129" y="1036"/>
                  </a:cubicBezTo>
                  <a:cubicBezTo>
                    <a:pt x="5468" y="349"/>
                    <a:pt x="4587" y="0"/>
                    <a:pt x="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864050" y="1620148"/>
            <a:ext cx="40452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864050" y="2288238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9"/>
          <p:cNvSpPr/>
          <p:nvPr/>
        </p:nvSpPr>
        <p:spPr>
          <a:xfrm rot="10800000">
            <a:off x="8575954" y="1400830"/>
            <a:ext cx="563746" cy="1971695"/>
          </a:xfrm>
          <a:custGeom>
            <a:avLst/>
            <a:gdLst/>
            <a:ahLst/>
            <a:cxnLst/>
            <a:rect l="l" t="t" r="r" b="b"/>
            <a:pathLst>
              <a:path w="13808" h="41318" extrusionOk="0">
                <a:moveTo>
                  <a:pt x="0" y="1"/>
                </a:moveTo>
                <a:lnTo>
                  <a:pt x="0" y="34401"/>
                </a:lnTo>
                <a:cubicBezTo>
                  <a:pt x="0" y="38215"/>
                  <a:pt x="3104" y="41318"/>
                  <a:pt x="6917" y="41318"/>
                </a:cubicBezTo>
                <a:lnTo>
                  <a:pt x="6917" y="41292"/>
                </a:lnTo>
                <a:cubicBezTo>
                  <a:pt x="10704" y="41292"/>
                  <a:pt x="13808" y="38215"/>
                  <a:pt x="13808" y="34401"/>
                </a:cubicBezTo>
                <a:lnTo>
                  <a:pt x="1380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8575550" y="2856622"/>
            <a:ext cx="563738" cy="2294486"/>
          </a:xfrm>
          <a:custGeom>
            <a:avLst/>
            <a:gdLst/>
            <a:ahLst/>
            <a:cxnLst/>
            <a:rect l="l" t="t" r="r" b="b"/>
            <a:pathLst>
              <a:path w="13493" h="54915" extrusionOk="0">
                <a:moveTo>
                  <a:pt x="6760" y="0"/>
                </a:moveTo>
                <a:cubicBezTo>
                  <a:pt x="3025" y="0"/>
                  <a:pt x="1" y="3025"/>
                  <a:pt x="1" y="6759"/>
                </a:cubicBezTo>
                <a:lnTo>
                  <a:pt x="1" y="54914"/>
                </a:lnTo>
                <a:lnTo>
                  <a:pt x="13493" y="54914"/>
                </a:lnTo>
                <a:lnTo>
                  <a:pt x="13493" y="6733"/>
                </a:lnTo>
                <a:cubicBezTo>
                  <a:pt x="13493" y="3025"/>
                  <a:pt x="10468" y="0"/>
                  <a:pt x="6760" y="0"/>
                </a:cubicBezTo>
                <a:close/>
              </a:path>
            </a:pathLst>
          </a:custGeom>
          <a:solidFill>
            <a:srgbClr val="E2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5400000" flipH="1">
            <a:off x="8569615" y="1147207"/>
            <a:ext cx="569518" cy="570649"/>
          </a:xfrm>
          <a:custGeom>
            <a:avLst/>
            <a:gdLst/>
            <a:ahLst/>
            <a:cxnLst/>
            <a:rect l="l" t="t" r="r" b="b"/>
            <a:pathLst>
              <a:path w="13598" h="13625" extrusionOk="0">
                <a:moveTo>
                  <a:pt x="0" y="1"/>
                </a:moveTo>
                <a:lnTo>
                  <a:pt x="0" y="13624"/>
                </a:lnTo>
                <a:lnTo>
                  <a:pt x="13598" y="13624"/>
                </a:lnTo>
                <a:lnTo>
                  <a:pt x="135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5400000" flipH="1">
            <a:off x="8684144" y="1261778"/>
            <a:ext cx="340421" cy="341510"/>
          </a:xfrm>
          <a:custGeom>
            <a:avLst/>
            <a:gdLst/>
            <a:ahLst/>
            <a:cxnLst/>
            <a:rect l="l" t="t" r="r" b="b"/>
            <a:pathLst>
              <a:path w="8128" h="8154" extrusionOk="0">
                <a:moveTo>
                  <a:pt x="4077" y="0"/>
                </a:moveTo>
                <a:cubicBezTo>
                  <a:pt x="1815" y="0"/>
                  <a:pt x="1" y="1841"/>
                  <a:pt x="1" y="4077"/>
                </a:cubicBezTo>
                <a:cubicBezTo>
                  <a:pt x="1" y="6312"/>
                  <a:pt x="1815" y="8153"/>
                  <a:pt x="4077" y="8153"/>
                </a:cubicBezTo>
                <a:cubicBezTo>
                  <a:pt x="6313" y="8153"/>
                  <a:pt x="8127" y="6312"/>
                  <a:pt x="8127" y="4077"/>
                </a:cubicBezTo>
                <a:cubicBezTo>
                  <a:pt x="8127" y="1841"/>
                  <a:pt x="6313" y="0"/>
                  <a:pt x="4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5400000" flipH="1">
            <a:off x="8569070" y="577196"/>
            <a:ext cx="570607" cy="570649"/>
          </a:xfrm>
          <a:custGeom>
            <a:avLst/>
            <a:gdLst/>
            <a:ahLst/>
            <a:cxnLst/>
            <a:rect l="l" t="t" r="r" b="b"/>
            <a:pathLst>
              <a:path w="13624" h="13625" extrusionOk="0">
                <a:moveTo>
                  <a:pt x="1" y="1"/>
                </a:moveTo>
                <a:lnTo>
                  <a:pt x="1" y="13624"/>
                </a:lnTo>
                <a:lnTo>
                  <a:pt x="13624" y="13624"/>
                </a:lnTo>
                <a:lnTo>
                  <a:pt x="1362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5400000" flipH="1">
            <a:off x="8639142" y="716834"/>
            <a:ext cx="399433" cy="275252"/>
          </a:xfrm>
          <a:custGeom>
            <a:avLst/>
            <a:gdLst/>
            <a:ahLst/>
            <a:cxnLst/>
            <a:rect l="l" t="t" r="r" b="b"/>
            <a:pathLst>
              <a:path w="9537" h="6572" extrusionOk="0">
                <a:moveTo>
                  <a:pt x="7040" y="1"/>
                </a:moveTo>
                <a:cubicBezTo>
                  <a:pt x="6625" y="1"/>
                  <a:pt x="6193" y="170"/>
                  <a:pt x="5812" y="575"/>
                </a:cubicBezTo>
                <a:lnTo>
                  <a:pt x="4655" y="1732"/>
                </a:lnTo>
                <a:lnTo>
                  <a:pt x="3498" y="575"/>
                </a:lnTo>
                <a:cubicBezTo>
                  <a:pt x="3182" y="259"/>
                  <a:pt x="2735" y="75"/>
                  <a:pt x="2288" y="75"/>
                </a:cubicBezTo>
                <a:cubicBezTo>
                  <a:pt x="763" y="75"/>
                  <a:pt x="0" y="1916"/>
                  <a:pt x="1078" y="2994"/>
                </a:cubicBezTo>
                <a:lnTo>
                  <a:pt x="2236" y="4152"/>
                </a:lnTo>
                <a:lnTo>
                  <a:pt x="4655" y="6571"/>
                </a:lnTo>
                <a:lnTo>
                  <a:pt x="7075" y="4152"/>
                </a:lnTo>
                <a:lnTo>
                  <a:pt x="8232" y="2994"/>
                </a:lnTo>
                <a:cubicBezTo>
                  <a:pt x="9536" y="1750"/>
                  <a:pt x="8376" y="1"/>
                  <a:pt x="70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>
            <a:off x="8664690" y="3269570"/>
            <a:ext cx="376122" cy="189156"/>
          </a:xfrm>
          <a:custGeom>
            <a:avLst/>
            <a:gdLst/>
            <a:ahLst/>
            <a:cxnLst/>
            <a:rect l="l" t="t" r="r" b="b"/>
            <a:pathLst>
              <a:path w="9101" h="4577" extrusionOk="0">
                <a:moveTo>
                  <a:pt x="0" y="0"/>
                </a:moveTo>
                <a:lnTo>
                  <a:pt x="2262" y="2288"/>
                </a:lnTo>
                <a:lnTo>
                  <a:pt x="4550" y="4576"/>
                </a:lnTo>
                <a:lnTo>
                  <a:pt x="6838" y="2288"/>
                </a:lnTo>
                <a:lnTo>
                  <a:pt x="91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 rot="10800000">
            <a:off x="8664690" y="3077190"/>
            <a:ext cx="376122" cy="189156"/>
          </a:xfrm>
          <a:custGeom>
            <a:avLst/>
            <a:gdLst/>
            <a:ahLst/>
            <a:cxnLst/>
            <a:rect l="l" t="t" r="r" b="b"/>
            <a:pathLst>
              <a:path w="9101" h="4577" extrusionOk="0">
                <a:moveTo>
                  <a:pt x="0" y="0"/>
                </a:moveTo>
                <a:lnTo>
                  <a:pt x="2262" y="2288"/>
                </a:lnTo>
                <a:lnTo>
                  <a:pt x="4550" y="4576"/>
                </a:lnTo>
                <a:lnTo>
                  <a:pt x="6838" y="2288"/>
                </a:lnTo>
                <a:lnTo>
                  <a:pt x="91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 rot="-5400000" flipH="1">
            <a:off x="-1449527" y="2707002"/>
            <a:ext cx="3838774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 rot="-5400000" flipH="1">
            <a:off x="623465" y="4446573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 rot="-5400000" flipH="1">
            <a:off x="1824404" y="5162396"/>
            <a:ext cx="1124460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 rot="-5400000">
            <a:off x="1582377" y="3800660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 rot="-5400000">
            <a:off x="-334398" y="-16640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 hasCustomPrompt="1"/>
          </p:nvPr>
        </p:nvSpPr>
        <p:spPr>
          <a:xfrm>
            <a:off x="1709250" y="1764025"/>
            <a:ext cx="5725500" cy="10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7" name="Google Shape;167;p11"/>
          <p:cNvSpPr txBox="1">
            <a:spLocks noGrp="1"/>
          </p:cNvSpPr>
          <p:nvPr>
            <p:ph type="subTitle" idx="1"/>
          </p:nvPr>
        </p:nvSpPr>
        <p:spPr>
          <a:xfrm>
            <a:off x="1709250" y="2951375"/>
            <a:ext cx="57255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68" name="Google Shape;168;p11"/>
          <p:cNvGrpSpPr/>
          <p:nvPr/>
        </p:nvGrpSpPr>
        <p:grpSpPr>
          <a:xfrm flipH="1">
            <a:off x="5394265" y="2793216"/>
            <a:ext cx="3749735" cy="2350283"/>
            <a:chOff x="-9" y="2793216"/>
            <a:chExt cx="3749735" cy="2350283"/>
          </a:xfrm>
        </p:grpSpPr>
        <p:sp>
          <p:nvSpPr>
            <p:cNvPr id="169" name="Google Shape;169;p11"/>
            <p:cNvSpPr/>
            <p:nvPr/>
          </p:nvSpPr>
          <p:spPr>
            <a:xfrm rot="-5400000">
              <a:off x="587556" y="4551405"/>
              <a:ext cx="593780" cy="590409"/>
            </a:xfrm>
            <a:custGeom>
              <a:avLst/>
              <a:gdLst/>
              <a:ahLst/>
              <a:cxnLst/>
              <a:rect l="l" t="t" r="r" b="b"/>
              <a:pathLst>
                <a:path w="13914" h="13835" extrusionOk="0">
                  <a:moveTo>
                    <a:pt x="1" y="0"/>
                  </a:moveTo>
                  <a:lnTo>
                    <a:pt x="1" y="13834"/>
                  </a:lnTo>
                  <a:lnTo>
                    <a:pt x="13914" y="13834"/>
                  </a:lnTo>
                  <a:lnTo>
                    <a:pt x="13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 rot="-5400000">
              <a:off x="649840" y="4610318"/>
              <a:ext cx="470321" cy="470321"/>
            </a:xfrm>
            <a:custGeom>
              <a:avLst/>
              <a:gdLst/>
              <a:ahLst/>
              <a:cxnLst/>
              <a:rect l="l" t="t" r="r" b="b"/>
              <a:pathLst>
                <a:path w="11021" h="11021" extrusionOk="0">
                  <a:moveTo>
                    <a:pt x="5497" y="0"/>
                  </a:moveTo>
                  <a:lnTo>
                    <a:pt x="1" y="5523"/>
                  </a:lnTo>
                  <a:lnTo>
                    <a:pt x="5497" y="11020"/>
                  </a:lnTo>
                  <a:lnTo>
                    <a:pt x="11020" y="5523"/>
                  </a:lnTo>
                  <a:lnTo>
                    <a:pt x="54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 rot="5400000" flipH="1">
              <a:off x="2054461" y="3674860"/>
              <a:ext cx="593780" cy="2343498"/>
            </a:xfrm>
            <a:custGeom>
              <a:avLst/>
              <a:gdLst/>
              <a:ahLst/>
              <a:cxnLst/>
              <a:rect l="l" t="t" r="r" b="b"/>
              <a:pathLst>
                <a:path w="13914" h="54915" extrusionOk="0">
                  <a:moveTo>
                    <a:pt x="6865" y="0"/>
                  </a:moveTo>
                  <a:cubicBezTo>
                    <a:pt x="3078" y="0"/>
                    <a:pt x="1" y="3077"/>
                    <a:pt x="1" y="6891"/>
                  </a:cubicBezTo>
                  <a:lnTo>
                    <a:pt x="1" y="54914"/>
                  </a:lnTo>
                  <a:lnTo>
                    <a:pt x="13914" y="54914"/>
                  </a:lnTo>
                  <a:lnTo>
                    <a:pt x="13914" y="7048"/>
                  </a:lnTo>
                  <a:cubicBezTo>
                    <a:pt x="13914" y="3156"/>
                    <a:pt x="10758" y="0"/>
                    <a:pt x="6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 rot="-5400000">
              <a:off x="-880500" y="3673708"/>
              <a:ext cx="2350283" cy="589299"/>
            </a:xfrm>
            <a:custGeom>
              <a:avLst/>
              <a:gdLst/>
              <a:ahLst/>
              <a:cxnLst/>
              <a:rect l="l" t="t" r="r" b="b"/>
              <a:pathLst>
                <a:path w="55074" h="13809" extrusionOk="0">
                  <a:moveTo>
                    <a:pt x="1" y="1"/>
                  </a:moveTo>
                  <a:lnTo>
                    <a:pt x="1" y="13808"/>
                  </a:lnTo>
                  <a:lnTo>
                    <a:pt x="41266" y="13808"/>
                  </a:lnTo>
                  <a:cubicBezTo>
                    <a:pt x="48893" y="13808"/>
                    <a:pt x="55073" y="7628"/>
                    <a:pt x="55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 rot="-5400000">
              <a:off x="294620" y="3665838"/>
              <a:ext cx="590409" cy="1179665"/>
            </a:xfrm>
            <a:custGeom>
              <a:avLst/>
              <a:gdLst/>
              <a:ahLst/>
              <a:cxnLst/>
              <a:rect l="l" t="t" r="r" b="b"/>
              <a:pathLst>
                <a:path w="13835" h="27643" extrusionOk="0">
                  <a:moveTo>
                    <a:pt x="27" y="1"/>
                  </a:moveTo>
                  <a:lnTo>
                    <a:pt x="0" y="20620"/>
                  </a:lnTo>
                  <a:cubicBezTo>
                    <a:pt x="0" y="24512"/>
                    <a:pt x="3156" y="27642"/>
                    <a:pt x="7022" y="27642"/>
                  </a:cubicBezTo>
                  <a:cubicBezTo>
                    <a:pt x="10783" y="27642"/>
                    <a:pt x="13808" y="24591"/>
                    <a:pt x="13834" y="20857"/>
                  </a:cubicBezTo>
                  <a:lnTo>
                    <a:pt x="13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 rot="-5400000">
              <a:off x="643674" y="4017160"/>
              <a:ext cx="478131" cy="479283"/>
            </a:xfrm>
            <a:custGeom>
              <a:avLst/>
              <a:gdLst/>
              <a:ahLst/>
              <a:cxnLst/>
              <a:rect l="l" t="t" r="r" b="b"/>
              <a:pathLst>
                <a:path w="11204" h="11231" extrusionOk="0">
                  <a:moveTo>
                    <a:pt x="5602" y="1"/>
                  </a:moveTo>
                  <a:cubicBezTo>
                    <a:pt x="2499" y="1"/>
                    <a:pt x="0" y="2525"/>
                    <a:pt x="0" y="5629"/>
                  </a:cubicBezTo>
                  <a:cubicBezTo>
                    <a:pt x="0" y="8706"/>
                    <a:pt x="2499" y="11231"/>
                    <a:pt x="5602" y="11231"/>
                  </a:cubicBezTo>
                  <a:cubicBezTo>
                    <a:pt x="8705" y="11231"/>
                    <a:pt x="11204" y="8706"/>
                    <a:pt x="11204" y="5629"/>
                  </a:cubicBezTo>
                  <a:cubicBezTo>
                    <a:pt x="11204" y="2525"/>
                    <a:pt x="8705" y="1"/>
                    <a:pt x="5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 rot="-5400000">
              <a:off x="-2249" y="4551959"/>
              <a:ext cx="593780" cy="589299"/>
            </a:xfrm>
            <a:custGeom>
              <a:avLst/>
              <a:gdLst/>
              <a:ahLst/>
              <a:cxnLst/>
              <a:rect l="l" t="t" r="r" b="b"/>
              <a:pathLst>
                <a:path w="13914" h="13809" extrusionOk="0">
                  <a:moveTo>
                    <a:pt x="1" y="1"/>
                  </a:moveTo>
                  <a:lnTo>
                    <a:pt x="1" y="13808"/>
                  </a:lnTo>
                  <a:lnTo>
                    <a:pt x="13914" y="13808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 rot="-5400000">
              <a:off x="-1696" y="4700682"/>
              <a:ext cx="593780" cy="291854"/>
            </a:xfrm>
            <a:custGeom>
              <a:avLst/>
              <a:gdLst/>
              <a:ahLst/>
              <a:cxnLst/>
              <a:rect l="l" t="t" r="r" b="b"/>
              <a:pathLst>
                <a:path w="13914" h="6839" extrusionOk="0">
                  <a:moveTo>
                    <a:pt x="6918" y="1"/>
                  </a:moveTo>
                  <a:cubicBezTo>
                    <a:pt x="3131" y="1"/>
                    <a:pt x="1" y="3420"/>
                    <a:pt x="1" y="3420"/>
                  </a:cubicBezTo>
                  <a:cubicBezTo>
                    <a:pt x="1" y="3420"/>
                    <a:pt x="3131" y="6839"/>
                    <a:pt x="6918" y="6839"/>
                  </a:cubicBezTo>
                  <a:cubicBezTo>
                    <a:pt x="10705" y="6839"/>
                    <a:pt x="13914" y="3420"/>
                    <a:pt x="13914" y="3420"/>
                  </a:cubicBezTo>
                  <a:cubicBezTo>
                    <a:pt x="13914" y="3420"/>
                    <a:pt x="10705" y="1"/>
                    <a:pt x="6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 rot="-5400000">
              <a:off x="193606" y="4746708"/>
              <a:ext cx="203176" cy="204285"/>
            </a:xfrm>
            <a:custGeom>
              <a:avLst/>
              <a:gdLst/>
              <a:ahLst/>
              <a:cxnLst/>
              <a:rect l="l" t="t" r="r" b="b"/>
              <a:pathLst>
                <a:path w="4761" h="4787" extrusionOk="0">
                  <a:moveTo>
                    <a:pt x="2394" y="0"/>
                  </a:moveTo>
                  <a:cubicBezTo>
                    <a:pt x="1079" y="0"/>
                    <a:pt x="1" y="1079"/>
                    <a:pt x="1" y="2394"/>
                  </a:cubicBezTo>
                  <a:cubicBezTo>
                    <a:pt x="1" y="3709"/>
                    <a:pt x="1079" y="4787"/>
                    <a:pt x="2394" y="4787"/>
                  </a:cubicBezTo>
                  <a:cubicBezTo>
                    <a:pt x="3709" y="4787"/>
                    <a:pt x="4761" y="3709"/>
                    <a:pt x="4761" y="2394"/>
                  </a:cubicBezTo>
                  <a:cubicBezTo>
                    <a:pt x="4761" y="1079"/>
                    <a:pt x="3709" y="0"/>
                    <a:pt x="2394" y="0"/>
                  </a:cubicBezTo>
                  <a:close/>
                </a:path>
              </a:pathLst>
            </a:custGeom>
            <a:solidFill>
              <a:srgbClr val="28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 rot="-5400000">
              <a:off x="3237499" y="4604300"/>
              <a:ext cx="545472" cy="478984"/>
            </a:xfrm>
            <a:custGeom>
              <a:avLst/>
              <a:gdLst/>
              <a:ahLst/>
              <a:cxnLst/>
              <a:rect l="l" t="t" r="r" b="b"/>
              <a:pathLst>
                <a:path w="12782" h="11224" extrusionOk="0">
                  <a:moveTo>
                    <a:pt x="6397" y="0"/>
                  </a:moveTo>
                  <a:cubicBezTo>
                    <a:pt x="5335" y="0"/>
                    <a:pt x="4262" y="302"/>
                    <a:pt x="3314" y="931"/>
                  </a:cubicBezTo>
                  <a:cubicBezTo>
                    <a:pt x="737" y="2640"/>
                    <a:pt x="0" y="6112"/>
                    <a:pt x="1710" y="8689"/>
                  </a:cubicBezTo>
                  <a:cubicBezTo>
                    <a:pt x="2790" y="10335"/>
                    <a:pt x="4574" y="11224"/>
                    <a:pt x="6399" y="11224"/>
                  </a:cubicBezTo>
                  <a:cubicBezTo>
                    <a:pt x="7461" y="11224"/>
                    <a:pt x="8536" y="10922"/>
                    <a:pt x="9494" y="10293"/>
                  </a:cubicBezTo>
                  <a:cubicBezTo>
                    <a:pt x="12072" y="8584"/>
                    <a:pt x="12782" y="5112"/>
                    <a:pt x="11072" y="2535"/>
                  </a:cubicBezTo>
                  <a:cubicBezTo>
                    <a:pt x="10009" y="889"/>
                    <a:pt x="8220" y="0"/>
                    <a:pt x="6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 rot="-5400000">
              <a:off x="3351184" y="4700448"/>
              <a:ext cx="316563" cy="286691"/>
            </a:xfrm>
            <a:custGeom>
              <a:avLst/>
              <a:gdLst/>
              <a:ahLst/>
              <a:cxnLst/>
              <a:rect l="l" t="t" r="r" b="b"/>
              <a:pathLst>
                <a:path w="7418" h="6718" extrusionOk="0">
                  <a:moveTo>
                    <a:pt x="3704" y="0"/>
                  </a:moveTo>
                  <a:cubicBezTo>
                    <a:pt x="2864" y="0"/>
                    <a:pt x="2022" y="316"/>
                    <a:pt x="1368" y="957"/>
                  </a:cubicBezTo>
                  <a:cubicBezTo>
                    <a:pt x="27" y="2246"/>
                    <a:pt x="1" y="4350"/>
                    <a:pt x="1289" y="5691"/>
                  </a:cubicBezTo>
                  <a:cubicBezTo>
                    <a:pt x="1947" y="6375"/>
                    <a:pt x="2823" y="6717"/>
                    <a:pt x="3702" y="6717"/>
                  </a:cubicBezTo>
                  <a:cubicBezTo>
                    <a:pt x="4546" y="6717"/>
                    <a:pt x="5393" y="6402"/>
                    <a:pt x="6050" y="5770"/>
                  </a:cubicBezTo>
                  <a:cubicBezTo>
                    <a:pt x="7391" y="4482"/>
                    <a:pt x="7417" y="2351"/>
                    <a:pt x="6129" y="1036"/>
                  </a:cubicBezTo>
                  <a:cubicBezTo>
                    <a:pt x="5468" y="349"/>
                    <a:pt x="4587" y="0"/>
                    <a:pt x="3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1"/>
          <p:cNvGrpSpPr/>
          <p:nvPr/>
        </p:nvGrpSpPr>
        <p:grpSpPr>
          <a:xfrm>
            <a:off x="5571025" y="0"/>
            <a:ext cx="3572970" cy="1785332"/>
            <a:chOff x="5571025" y="0"/>
            <a:chExt cx="3572970" cy="1785332"/>
          </a:xfrm>
        </p:grpSpPr>
        <p:sp>
          <p:nvSpPr>
            <p:cNvPr id="181" name="Google Shape;181;p11"/>
            <p:cNvSpPr/>
            <p:nvPr/>
          </p:nvSpPr>
          <p:spPr>
            <a:xfrm>
              <a:off x="6169556" y="0"/>
              <a:ext cx="2379315" cy="595110"/>
            </a:xfrm>
            <a:custGeom>
              <a:avLst/>
              <a:gdLst/>
              <a:ahLst/>
              <a:cxnLst/>
              <a:rect l="l" t="t" r="r" b="b"/>
              <a:pathLst>
                <a:path w="54994" h="13755" extrusionOk="0">
                  <a:moveTo>
                    <a:pt x="1" y="0"/>
                  </a:moveTo>
                  <a:lnTo>
                    <a:pt x="1" y="13755"/>
                  </a:lnTo>
                  <a:lnTo>
                    <a:pt x="42843" y="13755"/>
                  </a:lnTo>
                  <a:cubicBezTo>
                    <a:pt x="49550" y="13755"/>
                    <a:pt x="54994" y="8311"/>
                    <a:pt x="54994" y="1578"/>
                  </a:cubicBezTo>
                  <a:lnTo>
                    <a:pt x="549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5575568" y="0"/>
              <a:ext cx="297057" cy="301557"/>
            </a:xfrm>
            <a:custGeom>
              <a:avLst/>
              <a:gdLst/>
              <a:ahLst/>
              <a:cxnLst/>
              <a:rect l="l" t="t" r="r" b="b"/>
              <a:pathLst>
                <a:path w="6866" h="6970" extrusionOk="0">
                  <a:moveTo>
                    <a:pt x="1" y="0"/>
                  </a:moveTo>
                  <a:lnTo>
                    <a:pt x="1" y="6969"/>
                  </a:lnTo>
                  <a:lnTo>
                    <a:pt x="6865" y="6969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5872584" y="301515"/>
              <a:ext cx="297014" cy="293596"/>
            </a:xfrm>
            <a:custGeom>
              <a:avLst/>
              <a:gdLst/>
              <a:ahLst/>
              <a:cxnLst/>
              <a:rect l="l" t="t" r="r" b="b"/>
              <a:pathLst>
                <a:path w="6865" h="6786" extrusionOk="0">
                  <a:moveTo>
                    <a:pt x="0" y="0"/>
                  </a:moveTo>
                  <a:lnTo>
                    <a:pt x="0" y="6786"/>
                  </a:lnTo>
                  <a:lnTo>
                    <a:pt x="6865" y="6786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6765795" y="0"/>
              <a:ext cx="1192556" cy="595110"/>
            </a:xfrm>
            <a:custGeom>
              <a:avLst/>
              <a:gdLst/>
              <a:ahLst/>
              <a:cxnLst/>
              <a:rect l="l" t="t" r="r" b="b"/>
              <a:pathLst>
                <a:path w="27564" h="13755" extrusionOk="0">
                  <a:moveTo>
                    <a:pt x="1" y="0"/>
                  </a:moveTo>
                  <a:cubicBezTo>
                    <a:pt x="1" y="7601"/>
                    <a:pt x="6155" y="13755"/>
                    <a:pt x="13756" y="13755"/>
                  </a:cubicBezTo>
                  <a:lnTo>
                    <a:pt x="13808" y="13755"/>
                  </a:lnTo>
                  <a:cubicBezTo>
                    <a:pt x="17464" y="13755"/>
                    <a:pt x="20962" y="12308"/>
                    <a:pt x="23539" y="9731"/>
                  </a:cubicBezTo>
                  <a:cubicBezTo>
                    <a:pt x="26117" y="7154"/>
                    <a:pt x="27563" y="3656"/>
                    <a:pt x="27563" y="0"/>
                  </a:cubicBezTo>
                  <a:lnTo>
                    <a:pt x="21093" y="0"/>
                  </a:lnTo>
                  <a:cubicBezTo>
                    <a:pt x="21093" y="1946"/>
                    <a:pt x="20331" y="3787"/>
                    <a:pt x="18963" y="5155"/>
                  </a:cubicBezTo>
                  <a:cubicBezTo>
                    <a:pt x="17596" y="6522"/>
                    <a:pt x="15728" y="7311"/>
                    <a:pt x="13808" y="7311"/>
                  </a:cubicBezTo>
                  <a:lnTo>
                    <a:pt x="13756" y="7311"/>
                  </a:lnTo>
                  <a:cubicBezTo>
                    <a:pt x="9732" y="7311"/>
                    <a:pt x="6444" y="4024"/>
                    <a:pt x="6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5571025" y="593944"/>
              <a:ext cx="2976719" cy="604239"/>
            </a:xfrm>
            <a:custGeom>
              <a:avLst/>
              <a:gdLst/>
              <a:ahLst/>
              <a:cxnLst/>
              <a:rect l="l" t="t" r="r" b="b"/>
              <a:pathLst>
                <a:path w="68802" h="13966" extrusionOk="0">
                  <a:moveTo>
                    <a:pt x="13782" y="1"/>
                  </a:moveTo>
                  <a:cubicBezTo>
                    <a:pt x="6155" y="1"/>
                    <a:pt x="1" y="6260"/>
                    <a:pt x="1" y="13966"/>
                  </a:cubicBezTo>
                  <a:lnTo>
                    <a:pt x="68802" y="13966"/>
                  </a:lnTo>
                  <a:lnTo>
                    <a:pt x="688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7951479" y="593944"/>
              <a:ext cx="596278" cy="1191388"/>
            </a:xfrm>
            <a:custGeom>
              <a:avLst/>
              <a:gdLst/>
              <a:ahLst/>
              <a:cxnLst/>
              <a:rect l="l" t="t" r="r" b="b"/>
              <a:pathLst>
                <a:path w="13782" h="27537" extrusionOk="0">
                  <a:moveTo>
                    <a:pt x="13782" y="1"/>
                  </a:moveTo>
                  <a:cubicBezTo>
                    <a:pt x="6181" y="1"/>
                    <a:pt x="0" y="6181"/>
                    <a:pt x="0" y="13782"/>
                  </a:cubicBezTo>
                  <a:cubicBezTo>
                    <a:pt x="0" y="21382"/>
                    <a:pt x="6181" y="27537"/>
                    <a:pt x="13782" y="27537"/>
                  </a:cubicBezTo>
                  <a:lnTo>
                    <a:pt x="13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8547717" y="0"/>
              <a:ext cx="596278" cy="1785330"/>
            </a:xfrm>
            <a:custGeom>
              <a:avLst/>
              <a:gdLst/>
              <a:ahLst/>
              <a:cxnLst/>
              <a:rect l="l" t="t" r="r" b="b"/>
              <a:pathLst>
                <a:path w="13782" h="41265" extrusionOk="0">
                  <a:moveTo>
                    <a:pt x="1" y="0"/>
                  </a:moveTo>
                  <a:lnTo>
                    <a:pt x="1" y="41265"/>
                  </a:lnTo>
                  <a:cubicBezTo>
                    <a:pt x="7601" y="41265"/>
                    <a:pt x="13756" y="35110"/>
                    <a:pt x="13782" y="27483"/>
                  </a:cubicBezTo>
                  <a:lnTo>
                    <a:pt x="13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6488162" y="0"/>
              <a:ext cx="276550" cy="904628"/>
            </a:xfrm>
            <a:custGeom>
              <a:avLst/>
              <a:gdLst/>
              <a:ahLst/>
              <a:cxnLst/>
              <a:rect l="l" t="t" r="r" b="b"/>
              <a:pathLst>
                <a:path w="6392" h="20909" extrusionOk="0">
                  <a:moveTo>
                    <a:pt x="1" y="0"/>
                  </a:moveTo>
                  <a:lnTo>
                    <a:pt x="1" y="20908"/>
                  </a:lnTo>
                  <a:lnTo>
                    <a:pt x="6392" y="2090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6169556" y="0"/>
              <a:ext cx="318647" cy="301557"/>
            </a:xfrm>
            <a:custGeom>
              <a:avLst/>
              <a:gdLst/>
              <a:ahLst/>
              <a:cxnLst/>
              <a:rect l="l" t="t" r="r" b="b"/>
              <a:pathLst>
                <a:path w="7365" h="6970" extrusionOk="0">
                  <a:moveTo>
                    <a:pt x="1" y="0"/>
                  </a:moveTo>
                  <a:lnTo>
                    <a:pt x="1" y="6969"/>
                  </a:lnTo>
                  <a:lnTo>
                    <a:pt x="7365" y="6969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1"/>
          <p:cNvSpPr/>
          <p:nvPr/>
        </p:nvSpPr>
        <p:spPr>
          <a:xfrm rot="-5400000" flipH="1">
            <a:off x="-334398" y="1295360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"/>
          <p:cNvSpPr/>
          <p:nvPr/>
        </p:nvSpPr>
        <p:spPr>
          <a:xfrm rot="-5400000" flipH="1">
            <a:off x="-377855" y="602075"/>
            <a:ext cx="1693778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-334397" y="3384623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5821313" y="1685350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5821300" y="199752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3"/>
          </p:nvPr>
        </p:nvSpPr>
        <p:spPr>
          <a:xfrm>
            <a:off x="1922750" y="1685350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4"/>
          </p:nvPr>
        </p:nvSpPr>
        <p:spPr>
          <a:xfrm>
            <a:off x="1922750" y="199752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5"/>
          </p:nvPr>
        </p:nvSpPr>
        <p:spPr>
          <a:xfrm>
            <a:off x="5821313" y="306842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6"/>
          </p:nvPr>
        </p:nvSpPr>
        <p:spPr>
          <a:xfrm>
            <a:off x="5821300" y="33806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7"/>
          </p:nvPr>
        </p:nvSpPr>
        <p:spPr>
          <a:xfrm>
            <a:off x="1922750" y="306842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8"/>
          </p:nvPr>
        </p:nvSpPr>
        <p:spPr>
          <a:xfrm>
            <a:off x="1922750" y="33806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9" hasCustomPrompt="1"/>
          </p:nvPr>
        </p:nvSpPr>
        <p:spPr>
          <a:xfrm>
            <a:off x="807349" y="178642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5899" y="178642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4" hasCustomPrompt="1"/>
          </p:nvPr>
        </p:nvSpPr>
        <p:spPr>
          <a:xfrm>
            <a:off x="807349" y="315892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5899" y="3158936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/>
          <p:nvPr/>
        </p:nvSpPr>
        <p:spPr>
          <a:xfrm rot="-5400000">
            <a:off x="587556" y="4551405"/>
            <a:ext cx="593780" cy="590409"/>
          </a:xfrm>
          <a:custGeom>
            <a:avLst/>
            <a:gdLst/>
            <a:ahLst/>
            <a:cxnLst/>
            <a:rect l="l" t="t" r="r" b="b"/>
            <a:pathLst>
              <a:path w="13914" h="13835" extrusionOk="0">
                <a:moveTo>
                  <a:pt x="1" y="0"/>
                </a:moveTo>
                <a:lnTo>
                  <a:pt x="1" y="13834"/>
                </a:lnTo>
                <a:lnTo>
                  <a:pt x="13914" y="13834"/>
                </a:lnTo>
                <a:lnTo>
                  <a:pt x="139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"/>
          <p:cNvSpPr/>
          <p:nvPr/>
        </p:nvSpPr>
        <p:spPr>
          <a:xfrm rot="-5400000">
            <a:off x="649840" y="4610318"/>
            <a:ext cx="470321" cy="470321"/>
          </a:xfrm>
          <a:custGeom>
            <a:avLst/>
            <a:gdLst/>
            <a:ahLst/>
            <a:cxnLst/>
            <a:rect l="l" t="t" r="r" b="b"/>
            <a:pathLst>
              <a:path w="11021" h="11021" extrusionOk="0">
                <a:moveTo>
                  <a:pt x="5497" y="0"/>
                </a:moveTo>
                <a:lnTo>
                  <a:pt x="1" y="5523"/>
                </a:lnTo>
                <a:lnTo>
                  <a:pt x="5497" y="11020"/>
                </a:lnTo>
                <a:lnTo>
                  <a:pt x="11020" y="5523"/>
                </a:lnTo>
                <a:lnTo>
                  <a:pt x="54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"/>
          <p:cNvSpPr/>
          <p:nvPr/>
        </p:nvSpPr>
        <p:spPr>
          <a:xfrm rot="-5400000">
            <a:off x="7675361" y="3674860"/>
            <a:ext cx="593780" cy="2343498"/>
          </a:xfrm>
          <a:custGeom>
            <a:avLst/>
            <a:gdLst/>
            <a:ahLst/>
            <a:cxnLst/>
            <a:rect l="l" t="t" r="r" b="b"/>
            <a:pathLst>
              <a:path w="13914" h="54915" extrusionOk="0">
                <a:moveTo>
                  <a:pt x="6865" y="0"/>
                </a:moveTo>
                <a:cubicBezTo>
                  <a:pt x="3078" y="0"/>
                  <a:pt x="1" y="3077"/>
                  <a:pt x="1" y="6891"/>
                </a:cubicBezTo>
                <a:lnTo>
                  <a:pt x="1" y="54914"/>
                </a:lnTo>
                <a:lnTo>
                  <a:pt x="13914" y="54914"/>
                </a:lnTo>
                <a:lnTo>
                  <a:pt x="13914" y="7048"/>
                </a:lnTo>
                <a:cubicBezTo>
                  <a:pt x="13914" y="3156"/>
                  <a:pt x="10758" y="0"/>
                  <a:pt x="6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-5400000">
            <a:off x="-880500" y="3673708"/>
            <a:ext cx="2350283" cy="589299"/>
          </a:xfrm>
          <a:custGeom>
            <a:avLst/>
            <a:gdLst/>
            <a:ahLst/>
            <a:cxnLst/>
            <a:rect l="l" t="t" r="r" b="b"/>
            <a:pathLst>
              <a:path w="55074" h="13809" extrusionOk="0">
                <a:moveTo>
                  <a:pt x="1" y="1"/>
                </a:moveTo>
                <a:lnTo>
                  <a:pt x="1" y="13808"/>
                </a:lnTo>
                <a:lnTo>
                  <a:pt x="41266" y="13808"/>
                </a:lnTo>
                <a:cubicBezTo>
                  <a:pt x="48893" y="13808"/>
                  <a:pt x="55073" y="7628"/>
                  <a:pt x="550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/>
          <p:nvPr/>
        </p:nvSpPr>
        <p:spPr>
          <a:xfrm rot="-5400000">
            <a:off x="8259528" y="4259038"/>
            <a:ext cx="593780" cy="1175141"/>
          </a:xfrm>
          <a:custGeom>
            <a:avLst/>
            <a:gdLst/>
            <a:ahLst/>
            <a:cxnLst/>
            <a:rect l="l" t="t" r="r" b="b"/>
            <a:pathLst>
              <a:path w="13914" h="27537" extrusionOk="0">
                <a:moveTo>
                  <a:pt x="6944" y="0"/>
                </a:moveTo>
                <a:cubicBezTo>
                  <a:pt x="3131" y="0"/>
                  <a:pt x="1" y="3104"/>
                  <a:pt x="1" y="6943"/>
                </a:cubicBezTo>
                <a:lnTo>
                  <a:pt x="1" y="27536"/>
                </a:lnTo>
                <a:lnTo>
                  <a:pt x="13914" y="27536"/>
                </a:lnTo>
                <a:lnTo>
                  <a:pt x="13914" y="6943"/>
                </a:lnTo>
                <a:cubicBezTo>
                  <a:pt x="13914" y="3104"/>
                  <a:pt x="10784" y="0"/>
                  <a:pt x="69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-5400000">
            <a:off x="-263930" y="3665838"/>
            <a:ext cx="590409" cy="1179665"/>
          </a:xfrm>
          <a:custGeom>
            <a:avLst/>
            <a:gdLst/>
            <a:ahLst/>
            <a:cxnLst/>
            <a:rect l="l" t="t" r="r" b="b"/>
            <a:pathLst>
              <a:path w="13835" h="27643" extrusionOk="0">
                <a:moveTo>
                  <a:pt x="27" y="1"/>
                </a:moveTo>
                <a:lnTo>
                  <a:pt x="0" y="20620"/>
                </a:lnTo>
                <a:cubicBezTo>
                  <a:pt x="0" y="24512"/>
                  <a:pt x="3156" y="27642"/>
                  <a:pt x="7022" y="27642"/>
                </a:cubicBezTo>
                <a:cubicBezTo>
                  <a:pt x="10783" y="27642"/>
                  <a:pt x="13808" y="24591"/>
                  <a:pt x="13834" y="20857"/>
                </a:cubicBezTo>
                <a:lnTo>
                  <a:pt x="1383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/>
          <p:nvPr/>
        </p:nvSpPr>
        <p:spPr>
          <a:xfrm rot="-5400000">
            <a:off x="85124" y="4017160"/>
            <a:ext cx="478131" cy="479283"/>
          </a:xfrm>
          <a:custGeom>
            <a:avLst/>
            <a:gdLst/>
            <a:ahLst/>
            <a:cxnLst/>
            <a:rect l="l" t="t" r="r" b="b"/>
            <a:pathLst>
              <a:path w="11204" h="11231" extrusionOk="0">
                <a:moveTo>
                  <a:pt x="5602" y="1"/>
                </a:moveTo>
                <a:cubicBezTo>
                  <a:pt x="2499" y="1"/>
                  <a:pt x="0" y="2525"/>
                  <a:pt x="0" y="5629"/>
                </a:cubicBezTo>
                <a:cubicBezTo>
                  <a:pt x="0" y="8706"/>
                  <a:pt x="2499" y="11231"/>
                  <a:pt x="5602" y="11231"/>
                </a:cubicBezTo>
                <a:cubicBezTo>
                  <a:pt x="8705" y="11231"/>
                  <a:pt x="11204" y="8706"/>
                  <a:pt x="11204" y="5629"/>
                </a:cubicBezTo>
                <a:cubicBezTo>
                  <a:pt x="11204" y="2525"/>
                  <a:pt x="8705" y="1"/>
                  <a:pt x="560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"/>
          <p:cNvSpPr/>
          <p:nvPr/>
        </p:nvSpPr>
        <p:spPr>
          <a:xfrm rot="-5400000">
            <a:off x="-2249" y="4551959"/>
            <a:ext cx="593780" cy="589299"/>
          </a:xfrm>
          <a:custGeom>
            <a:avLst/>
            <a:gdLst/>
            <a:ahLst/>
            <a:cxnLst/>
            <a:rect l="l" t="t" r="r" b="b"/>
            <a:pathLst>
              <a:path w="13914" h="13809" extrusionOk="0">
                <a:moveTo>
                  <a:pt x="1" y="1"/>
                </a:moveTo>
                <a:lnTo>
                  <a:pt x="1" y="13808"/>
                </a:lnTo>
                <a:lnTo>
                  <a:pt x="13914" y="13808"/>
                </a:lnTo>
                <a:lnTo>
                  <a:pt x="139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"/>
          <p:cNvSpPr/>
          <p:nvPr/>
        </p:nvSpPr>
        <p:spPr>
          <a:xfrm rot="-5400000">
            <a:off x="-1696" y="4700682"/>
            <a:ext cx="593780" cy="291854"/>
          </a:xfrm>
          <a:custGeom>
            <a:avLst/>
            <a:gdLst/>
            <a:ahLst/>
            <a:cxnLst/>
            <a:rect l="l" t="t" r="r" b="b"/>
            <a:pathLst>
              <a:path w="13914" h="6839" extrusionOk="0">
                <a:moveTo>
                  <a:pt x="6918" y="1"/>
                </a:moveTo>
                <a:cubicBezTo>
                  <a:pt x="3131" y="1"/>
                  <a:pt x="1" y="3420"/>
                  <a:pt x="1" y="3420"/>
                </a:cubicBezTo>
                <a:cubicBezTo>
                  <a:pt x="1" y="3420"/>
                  <a:pt x="3131" y="6839"/>
                  <a:pt x="6918" y="6839"/>
                </a:cubicBezTo>
                <a:cubicBezTo>
                  <a:pt x="10705" y="6839"/>
                  <a:pt x="13914" y="3420"/>
                  <a:pt x="13914" y="3420"/>
                </a:cubicBezTo>
                <a:cubicBezTo>
                  <a:pt x="13914" y="3420"/>
                  <a:pt x="10705" y="1"/>
                  <a:pt x="69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 rot="-5400000">
            <a:off x="193606" y="4746708"/>
            <a:ext cx="203176" cy="204285"/>
          </a:xfrm>
          <a:custGeom>
            <a:avLst/>
            <a:gdLst/>
            <a:ahLst/>
            <a:cxnLst/>
            <a:rect l="l" t="t" r="r" b="b"/>
            <a:pathLst>
              <a:path w="4761" h="4787" extrusionOk="0">
                <a:moveTo>
                  <a:pt x="2394" y="0"/>
                </a:moveTo>
                <a:cubicBezTo>
                  <a:pt x="1079" y="0"/>
                  <a:pt x="1" y="1079"/>
                  <a:pt x="1" y="2394"/>
                </a:cubicBezTo>
                <a:cubicBezTo>
                  <a:pt x="1" y="3709"/>
                  <a:pt x="1079" y="4787"/>
                  <a:pt x="2394" y="4787"/>
                </a:cubicBezTo>
                <a:cubicBezTo>
                  <a:pt x="3709" y="4787"/>
                  <a:pt x="4761" y="3709"/>
                  <a:pt x="4761" y="2394"/>
                </a:cubicBezTo>
                <a:cubicBezTo>
                  <a:pt x="4761" y="1079"/>
                  <a:pt x="3709" y="0"/>
                  <a:pt x="2394" y="0"/>
                </a:cubicBezTo>
                <a:close/>
              </a:path>
            </a:pathLst>
          </a:custGeom>
          <a:solidFill>
            <a:srgbClr val="2827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rot="-5400000">
            <a:off x="7998036" y="4604300"/>
            <a:ext cx="545472" cy="478984"/>
          </a:xfrm>
          <a:custGeom>
            <a:avLst/>
            <a:gdLst/>
            <a:ahLst/>
            <a:cxnLst/>
            <a:rect l="l" t="t" r="r" b="b"/>
            <a:pathLst>
              <a:path w="12782" h="11224" extrusionOk="0">
                <a:moveTo>
                  <a:pt x="6397" y="0"/>
                </a:moveTo>
                <a:cubicBezTo>
                  <a:pt x="5335" y="0"/>
                  <a:pt x="4262" y="302"/>
                  <a:pt x="3314" y="931"/>
                </a:cubicBezTo>
                <a:cubicBezTo>
                  <a:pt x="737" y="2640"/>
                  <a:pt x="0" y="6112"/>
                  <a:pt x="1710" y="8689"/>
                </a:cubicBezTo>
                <a:cubicBezTo>
                  <a:pt x="2790" y="10335"/>
                  <a:pt x="4574" y="11224"/>
                  <a:pt x="6399" y="11224"/>
                </a:cubicBezTo>
                <a:cubicBezTo>
                  <a:pt x="7461" y="11224"/>
                  <a:pt x="8536" y="10922"/>
                  <a:pt x="9494" y="10293"/>
                </a:cubicBezTo>
                <a:cubicBezTo>
                  <a:pt x="12072" y="8584"/>
                  <a:pt x="12782" y="5112"/>
                  <a:pt x="11072" y="2535"/>
                </a:cubicBezTo>
                <a:cubicBezTo>
                  <a:pt x="10009" y="889"/>
                  <a:pt x="8220" y="0"/>
                  <a:pt x="63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 rot="-5400000">
            <a:off x="8111721" y="4700448"/>
            <a:ext cx="316563" cy="286691"/>
          </a:xfrm>
          <a:custGeom>
            <a:avLst/>
            <a:gdLst/>
            <a:ahLst/>
            <a:cxnLst/>
            <a:rect l="l" t="t" r="r" b="b"/>
            <a:pathLst>
              <a:path w="7418" h="6718" extrusionOk="0">
                <a:moveTo>
                  <a:pt x="3704" y="0"/>
                </a:moveTo>
                <a:cubicBezTo>
                  <a:pt x="2864" y="0"/>
                  <a:pt x="2022" y="316"/>
                  <a:pt x="1368" y="957"/>
                </a:cubicBezTo>
                <a:cubicBezTo>
                  <a:pt x="27" y="2246"/>
                  <a:pt x="1" y="4350"/>
                  <a:pt x="1289" y="5691"/>
                </a:cubicBezTo>
                <a:cubicBezTo>
                  <a:pt x="1947" y="6375"/>
                  <a:pt x="2823" y="6717"/>
                  <a:pt x="3702" y="6717"/>
                </a:cubicBezTo>
                <a:cubicBezTo>
                  <a:pt x="4546" y="6717"/>
                  <a:pt x="5393" y="6402"/>
                  <a:pt x="6050" y="5770"/>
                </a:cubicBezTo>
                <a:cubicBezTo>
                  <a:pt x="7391" y="4482"/>
                  <a:pt x="7417" y="2351"/>
                  <a:pt x="6129" y="1036"/>
                </a:cubicBezTo>
                <a:cubicBezTo>
                  <a:pt x="5468" y="349"/>
                  <a:pt x="4587" y="0"/>
                  <a:pt x="3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1261997" y="-418367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 flipH="1">
            <a:off x="8582331" y="2281468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 flipH="1">
            <a:off x="-6" y="539500"/>
            <a:ext cx="1261996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wdies"/>
              <a:buNone/>
              <a:defRPr sz="3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wdies"/>
              <a:buNone/>
              <a:defRPr sz="3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wdies"/>
              <a:buNone/>
              <a:defRPr sz="3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wdies"/>
              <a:buNone/>
              <a:defRPr sz="3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wdies"/>
              <a:buNone/>
              <a:defRPr sz="3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wdies"/>
              <a:buNone/>
              <a:defRPr sz="3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wdies"/>
              <a:buNone/>
              <a:defRPr sz="3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wdies"/>
              <a:buNone/>
              <a:defRPr sz="3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wdies"/>
              <a:buNone/>
              <a:defRPr sz="3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●"/>
              <a:defRPr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○"/>
              <a:defRPr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■"/>
              <a:defRPr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●"/>
              <a:defRPr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○"/>
              <a:defRPr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■"/>
              <a:defRPr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●"/>
              <a:defRPr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○"/>
              <a:defRPr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■"/>
              <a:defRPr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5" r:id="rId12"/>
    <p:sldLayoutId id="2147483666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3"/>
          <p:cNvSpPr txBox="1">
            <a:spLocks noGrp="1"/>
          </p:cNvSpPr>
          <p:nvPr>
            <p:ph type="ctrTitle"/>
          </p:nvPr>
        </p:nvSpPr>
        <p:spPr>
          <a:xfrm>
            <a:off x="3920825" y="1304872"/>
            <a:ext cx="4482900" cy="22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</a:t>
            </a:r>
            <a:br>
              <a:rPr lang="en" dirty="0" smtClean="0"/>
            </a:br>
            <a:r>
              <a:rPr lang="en" dirty="0" smtClean="0"/>
              <a:t>&amp; Github</a:t>
            </a:r>
            <a:br>
              <a:rPr lang="en" dirty="0" smtClean="0"/>
            </a:br>
            <a:r>
              <a:rPr lang="en" dirty="0" smtClean="0">
                <a:solidFill>
                  <a:schemeClr val="accent2"/>
                </a:solidFill>
              </a:rPr>
              <a:t>WORKSHOP</a:t>
            </a:r>
            <a:endParaRPr sz="3600" dirty="0"/>
          </a:p>
        </p:txBody>
      </p:sp>
      <p:sp>
        <p:nvSpPr>
          <p:cNvPr id="518" name="Google Shape;518;p33"/>
          <p:cNvSpPr txBox="1">
            <a:spLocks noGrp="1"/>
          </p:cNvSpPr>
          <p:nvPr>
            <p:ph type="subTitle" idx="1"/>
          </p:nvPr>
        </p:nvSpPr>
        <p:spPr>
          <a:xfrm>
            <a:off x="3920825" y="3502328"/>
            <a:ext cx="44829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Talel Mejri</a:t>
            </a:r>
            <a:endParaRPr dirty="0"/>
          </a:p>
        </p:txBody>
      </p:sp>
      <p:sp>
        <p:nvSpPr>
          <p:cNvPr id="519" name="Google Shape;519;p33"/>
          <p:cNvSpPr/>
          <p:nvPr/>
        </p:nvSpPr>
        <p:spPr>
          <a:xfrm flipH="1">
            <a:off x="97641" y="3494221"/>
            <a:ext cx="385202" cy="193149"/>
          </a:xfrm>
          <a:custGeom>
            <a:avLst/>
            <a:gdLst/>
            <a:ahLst/>
            <a:cxnLst/>
            <a:rect l="l" t="t" r="r" b="b"/>
            <a:pathLst>
              <a:path w="9128" h="4577" extrusionOk="0">
                <a:moveTo>
                  <a:pt x="4577" y="1"/>
                </a:moveTo>
                <a:lnTo>
                  <a:pt x="2289" y="2289"/>
                </a:lnTo>
                <a:lnTo>
                  <a:pt x="1" y="4577"/>
                </a:lnTo>
                <a:lnTo>
                  <a:pt x="9127" y="4577"/>
                </a:lnTo>
                <a:lnTo>
                  <a:pt x="6839" y="2289"/>
                </a:lnTo>
                <a:lnTo>
                  <a:pt x="4577" y="1"/>
                </a:lnTo>
                <a:close/>
              </a:path>
            </a:pathLst>
          </a:custGeom>
          <a:solidFill>
            <a:srgbClr val="FFEC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0" name="Google Shape;520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4524" flipH="1">
            <a:off x="256312" y="878025"/>
            <a:ext cx="3283500" cy="328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1" name="Google Shape;521;p33"/>
          <p:cNvSpPr/>
          <p:nvPr/>
        </p:nvSpPr>
        <p:spPr>
          <a:xfrm rot="5400000" flipH="1">
            <a:off x="302998" y="695234"/>
            <a:ext cx="656029" cy="1261968"/>
          </a:xfrm>
          <a:custGeom>
            <a:avLst/>
            <a:gdLst/>
            <a:ahLst/>
            <a:cxnLst/>
            <a:rect l="l" t="t" r="r" b="b"/>
            <a:pathLst>
              <a:path w="12835" h="24690" extrusionOk="0">
                <a:moveTo>
                  <a:pt x="12362" y="1"/>
                </a:moveTo>
                <a:cubicBezTo>
                  <a:pt x="5578" y="1"/>
                  <a:pt x="0" y="5507"/>
                  <a:pt x="0" y="12344"/>
                </a:cubicBezTo>
                <a:cubicBezTo>
                  <a:pt x="0" y="19192"/>
                  <a:pt x="5553" y="24690"/>
                  <a:pt x="12317" y="24690"/>
                </a:cubicBezTo>
                <a:cubicBezTo>
                  <a:pt x="12489" y="24690"/>
                  <a:pt x="12661" y="24686"/>
                  <a:pt x="12835" y="24679"/>
                </a:cubicBezTo>
                <a:lnTo>
                  <a:pt x="12835" y="18761"/>
                </a:lnTo>
                <a:cubicBezTo>
                  <a:pt x="12710" y="18768"/>
                  <a:pt x="12587" y="18772"/>
                  <a:pt x="12464" y="18772"/>
                </a:cubicBezTo>
                <a:cubicBezTo>
                  <a:pt x="8947" y="18772"/>
                  <a:pt x="6049" y="15902"/>
                  <a:pt x="6049" y="12344"/>
                </a:cubicBezTo>
                <a:cubicBezTo>
                  <a:pt x="6049" y="8773"/>
                  <a:pt x="8969" y="5919"/>
                  <a:pt x="12505" y="5919"/>
                </a:cubicBezTo>
                <a:cubicBezTo>
                  <a:pt x="12614" y="5919"/>
                  <a:pt x="12724" y="5921"/>
                  <a:pt x="12835" y="5927"/>
                </a:cubicBezTo>
                <a:lnTo>
                  <a:pt x="12835" y="9"/>
                </a:lnTo>
                <a:cubicBezTo>
                  <a:pt x="12676" y="4"/>
                  <a:pt x="12519" y="1"/>
                  <a:pt x="123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"/>
          <p:cNvSpPr/>
          <p:nvPr/>
        </p:nvSpPr>
        <p:spPr>
          <a:xfrm>
            <a:off x="4315700" y="1214788"/>
            <a:ext cx="1424400" cy="14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4409045" y="1299668"/>
            <a:ext cx="1237800" cy="123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59" name="Google Shape;559;p36"/>
          <p:cNvSpPr/>
          <p:nvPr/>
        </p:nvSpPr>
        <p:spPr>
          <a:xfrm>
            <a:off x="3265125" y="2882874"/>
            <a:ext cx="283903" cy="1372796"/>
          </a:xfrm>
          <a:custGeom>
            <a:avLst/>
            <a:gdLst/>
            <a:ahLst/>
            <a:cxnLst/>
            <a:rect l="l" t="t" r="r" b="b"/>
            <a:pathLst>
              <a:path w="6602" h="20594" extrusionOk="0">
                <a:moveTo>
                  <a:pt x="1" y="1"/>
                </a:moveTo>
                <a:lnTo>
                  <a:pt x="1" y="20593"/>
                </a:lnTo>
                <a:lnTo>
                  <a:pt x="6602" y="20593"/>
                </a:lnTo>
                <a:lnTo>
                  <a:pt x="66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 txBox="1">
            <a:spLocks noGrp="1"/>
          </p:cNvSpPr>
          <p:nvPr>
            <p:ph type="title"/>
          </p:nvPr>
        </p:nvSpPr>
        <p:spPr>
          <a:xfrm>
            <a:off x="4197799" y="2719013"/>
            <a:ext cx="474530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Installation</a:t>
            </a:r>
            <a:endParaRPr lang="fr-FR" dirty="0"/>
          </a:p>
        </p:txBody>
      </p:sp>
      <p:sp>
        <p:nvSpPr>
          <p:cNvPr id="561" name="Google Shape;561;p36"/>
          <p:cNvSpPr txBox="1">
            <a:spLocks noGrp="1"/>
          </p:cNvSpPr>
          <p:nvPr>
            <p:ph type="title" idx="2"/>
          </p:nvPr>
        </p:nvSpPr>
        <p:spPr>
          <a:xfrm>
            <a:off x="4052800" y="1557388"/>
            <a:ext cx="19503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563" name="Google Shape;563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2" y="1126540"/>
            <a:ext cx="3283500" cy="282828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64" name="Google Shape;564;p36"/>
          <p:cNvGrpSpPr/>
          <p:nvPr/>
        </p:nvGrpSpPr>
        <p:grpSpPr>
          <a:xfrm>
            <a:off x="588109" y="3961612"/>
            <a:ext cx="2960908" cy="1181849"/>
            <a:chOff x="588109" y="3961612"/>
            <a:chExt cx="2960908" cy="1181849"/>
          </a:xfrm>
        </p:grpSpPr>
        <p:sp>
          <p:nvSpPr>
            <p:cNvPr id="565" name="Google Shape;565;p36"/>
            <p:cNvSpPr/>
            <p:nvPr/>
          </p:nvSpPr>
          <p:spPr>
            <a:xfrm>
              <a:off x="1771121" y="3961612"/>
              <a:ext cx="584714" cy="585832"/>
            </a:xfrm>
            <a:custGeom>
              <a:avLst/>
              <a:gdLst/>
              <a:ahLst/>
              <a:cxnLst/>
              <a:rect l="l" t="t" r="r" b="b"/>
              <a:pathLst>
                <a:path w="13598" h="13624" extrusionOk="0">
                  <a:moveTo>
                    <a:pt x="0" y="0"/>
                  </a:moveTo>
                  <a:lnTo>
                    <a:pt x="0" y="13624"/>
                  </a:lnTo>
                  <a:lnTo>
                    <a:pt x="13597" y="13624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1866115" y="4079353"/>
              <a:ext cx="395858" cy="350278"/>
            </a:xfrm>
            <a:custGeom>
              <a:avLst/>
              <a:gdLst/>
              <a:ahLst/>
              <a:cxnLst/>
              <a:rect l="l" t="t" r="r" b="b"/>
              <a:pathLst>
                <a:path w="9206" h="8146" extrusionOk="0">
                  <a:moveTo>
                    <a:pt x="4601" y="1"/>
                  </a:moveTo>
                  <a:cubicBezTo>
                    <a:pt x="3739" y="1"/>
                    <a:pt x="2870" y="274"/>
                    <a:pt x="2131" y="839"/>
                  </a:cubicBezTo>
                  <a:cubicBezTo>
                    <a:pt x="342" y="2180"/>
                    <a:pt x="0" y="4732"/>
                    <a:pt x="1342" y="6520"/>
                  </a:cubicBezTo>
                  <a:cubicBezTo>
                    <a:pt x="2146" y="7587"/>
                    <a:pt x="3360" y="8145"/>
                    <a:pt x="4588" y="8145"/>
                  </a:cubicBezTo>
                  <a:cubicBezTo>
                    <a:pt x="5447" y="8145"/>
                    <a:pt x="6313" y="7872"/>
                    <a:pt x="7049" y="7309"/>
                  </a:cubicBezTo>
                  <a:cubicBezTo>
                    <a:pt x="8837" y="5941"/>
                    <a:pt x="9205" y="3390"/>
                    <a:pt x="7838" y="1602"/>
                  </a:cubicBezTo>
                  <a:cubicBezTo>
                    <a:pt x="7035" y="552"/>
                    <a:pt x="5825" y="1"/>
                    <a:pt x="4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109" y="4556511"/>
              <a:ext cx="2960722" cy="582435"/>
            </a:xfrm>
            <a:custGeom>
              <a:avLst/>
              <a:gdLst/>
              <a:ahLst/>
              <a:cxnLst/>
              <a:rect l="l" t="t" r="r" b="b"/>
              <a:pathLst>
                <a:path w="68854" h="13545" extrusionOk="0">
                  <a:moveTo>
                    <a:pt x="0" y="0"/>
                  </a:moveTo>
                  <a:lnTo>
                    <a:pt x="0" y="13545"/>
                  </a:lnTo>
                  <a:lnTo>
                    <a:pt x="55283" y="13545"/>
                  </a:lnTo>
                  <a:cubicBezTo>
                    <a:pt x="62779" y="13545"/>
                    <a:pt x="68854" y="7469"/>
                    <a:pt x="68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3265131" y="4255664"/>
              <a:ext cx="283886" cy="291798"/>
            </a:xfrm>
            <a:custGeom>
              <a:avLst/>
              <a:gdLst/>
              <a:ahLst/>
              <a:cxnLst/>
              <a:rect l="l" t="t" r="r" b="b"/>
              <a:pathLst>
                <a:path w="6602" h="6786" extrusionOk="0">
                  <a:moveTo>
                    <a:pt x="1" y="0"/>
                  </a:moveTo>
                  <a:lnTo>
                    <a:pt x="1" y="6786"/>
                  </a:lnTo>
                  <a:lnTo>
                    <a:pt x="6602" y="6786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356951" y="4551952"/>
              <a:ext cx="1192003" cy="591508"/>
            </a:xfrm>
            <a:custGeom>
              <a:avLst/>
              <a:gdLst/>
              <a:ahLst/>
              <a:cxnLst/>
              <a:rect l="l" t="t" r="r" b="b"/>
              <a:pathLst>
                <a:path w="27721" h="13756" extrusionOk="0">
                  <a:moveTo>
                    <a:pt x="1" y="1"/>
                  </a:moveTo>
                  <a:cubicBezTo>
                    <a:pt x="1" y="7602"/>
                    <a:pt x="6155" y="13756"/>
                    <a:pt x="13756" y="13756"/>
                  </a:cubicBezTo>
                  <a:lnTo>
                    <a:pt x="13835" y="13756"/>
                  </a:lnTo>
                  <a:cubicBezTo>
                    <a:pt x="21435" y="13703"/>
                    <a:pt x="27589" y="7602"/>
                    <a:pt x="27721" y="1"/>
                  </a:cubicBezTo>
                  <a:lnTo>
                    <a:pt x="21120" y="1"/>
                  </a:lnTo>
                  <a:cubicBezTo>
                    <a:pt x="21120" y="4025"/>
                    <a:pt x="17858" y="7286"/>
                    <a:pt x="13808" y="7286"/>
                  </a:cubicBezTo>
                  <a:lnTo>
                    <a:pt x="13782" y="7286"/>
                  </a:lnTo>
                  <a:cubicBezTo>
                    <a:pt x="9758" y="7286"/>
                    <a:pt x="6470" y="4025"/>
                    <a:pt x="6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180733" y="3968406"/>
              <a:ext cx="588111" cy="588111"/>
            </a:xfrm>
            <a:custGeom>
              <a:avLst/>
              <a:gdLst/>
              <a:ahLst/>
              <a:cxnLst/>
              <a:rect l="l" t="t" r="r" b="b"/>
              <a:pathLst>
                <a:path w="13677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77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80733" y="4554232"/>
              <a:ext cx="588111" cy="584714"/>
            </a:xfrm>
            <a:custGeom>
              <a:avLst/>
              <a:gdLst/>
              <a:ahLst/>
              <a:cxnLst/>
              <a:rect l="l" t="t" r="r" b="b"/>
              <a:pathLst>
                <a:path w="13677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77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769960" y="3968406"/>
              <a:ext cx="586993" cy="588111"/>
            </a:xfrm>
            <a:custGeom>
              <a:avLst/>
              <a:gdLst/>
              <a:ahLst/>
              <a:cxnLst/>
              <a:rect l="l" t="t" r="r" b="b"/>
              <a:pathLst>
                <a:path w="13651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51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769960" y="4554232"/>
              <a:ext cx="586993" cy="584714"/>
            </a:xfrm>
            <a:custGeom>
              <a:avLst/>
              <a:gdLst/>
              <a:ahLst/>
              <a:cxnLst/>
              <a:rect l="l" t="t" r="r" b="b"/>
              <a:pathLst>
                <a:path w="13651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51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636298" y="4239839"/>
              <a:ext cx="627714" cy="627671"/>
            </a:xfrm>
            <a:custGeom>
              <a:avLst/>
              <a:gdLst/>
              <a:ahLst/>
              <a:cxnLst/>
              <a:rect l="l" t="t" r="r" b="b"/>
              <a:pathLst>
                <a:path w="14598" h="14597" extrusionOk="0">
                  <a:moveTo>
                    <a:pt x="7312" y="0"/>
                  </a:moveTo>
                  <a:cubicBezTo>
                    <a:pt x="3262" y="0"/>
                    <a:pt x="1" y="3261"/>
                    <a:pt x="1" y="7312"/>
                  </a:cubicBezTo>
                  <a:cubicBezTo>
                    <a:pt x="1" y="11335"/>
                    <a:pt x="3262" y="14597"/>
                    <a:pt x="7312" y="14597"/>
                  </a:cubicBezTo>
                  <a:cubicBezTo>
                    <a:pt x="11336" y="14597"/>
                    <a:pt x="14597" y="11335"/>
                    <a:pt x="14597" y="7312"/>
                  </a:cubicBezTo>
                  <a:cubicBezTo>
                    <a:pt x="14597" y="3261"/>
                    <a:pt x="11336" y="0"/>
                    <a:pt x="7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758470" y="4350657"/>
              <a:ext cx="399255" cy="393579"/>
            </a:xfrm>
            <a:custGeom>
              <a:avLst/>
              <a:gdLst/>
              <a:ahLst/>
              <a:cxnLst/>
              <a:rect l="l" t="t" r="r" b="b"/>
              <a:pathLst>
                <a:path w="9285" h="9153" extrusionOk="0">
                  <a:moveTo>
                    <a:pt x="4629" y="1"/>
                  </a:moveTo>
                  <a:lnTo>
                    <a:pt x="3840" y="2499"/>
                  </a:lnTo>
                  <a:lnTo>
                    <a:pt x="1604" y="1105"/>
                  </a:lnTo>
                  <a:lnTo>
                    <a:pt x="2604" y="3525"/>
                  </a:lnTo>
                  <a:lnTo>
                    <a:pt x="0" y="3893"/>
                  </a:lnTo>
                  <a:lnTo>
                    <a:pt x="2315" y="5129"/>
                  </a:lnTo>
                  <a:lnTo>
                    <a:pt x="552" y="7075"/>
                  </a:lnTo>
                  <a:lnTo>
                    <a:pt x="552" y="7075"/>
                  </a:lnTo>
                  <a:lnTo>
                    <a:pt x="3130" y="6523"/>
                  </a:lnTo>
                  <a:lnTo>
                    <a:pt x="3025" y="9153"/>
                  </a:lnTo>
                  <a:lnTo>
                    <a:pt x="4629" y="7075"/>
                  </a:lnTo>
                  <a:lnTo>
                    <a:pt x="6260" y="9153"/>
                  </a:lnTo>
                  <a:lnTo>
                    <a:pt x="6154" y="6523"/>
                  </a:lnTo>
                  <a:lnTo>
                    <a:pt x="8732" y="7075"/>
                  </a:lnTo>
                  <a:lnTo>
                    <a:pt x="6970" y="5129"/>
                  </a:lnTo>
                  <a:lnTo>
                    <a:pt x="9284" y="3893"/>
                  </a:lnTo>
                  <a:lnTo>
                    <a:pt x="6680" y="3525"/>
                  </a:lnTo>
                  <a:lnTo>
                    <a:pt x="7680" y="1105"/>
                  </a:lnTo>
                  <a:lnTo>
                    <a:pt x="5444" y="2499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45029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2"/>
          <p:cNvSpPr txBox="1">
            <a:spLocks noGrp="1"/>
          </p:cNvSpPr>
          <p:nvPr>
            <p:ph type="title"/>
          </p:nvPr>
        </p:nvSpPr>
        <p:spPr>
          <a:xfrm>
            <a:off x="281663" y="845730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Installation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51" name="Google Shape;651;p42"/>
          <p:cNvSpPr txBox="1">
            <a:spLocks noGrp="1"/>
          </p:cNvSpPr>
          <p:nvPr>
            <p:ph type="subTitle" idx="4"/>
          </p:nvPr>
        </p:nvSpPr>
        <p:spPr>
          <a:xfrm>
            <a:off x="100198" y="1823602"/>
            <a:ext cx="41323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dirty="0" smtClean="0"/>
              <a:t>$ g</a:t>
            </a:r>
            <a:r>
              <a:rPr lang="en" dirty="0" smtClean="0"/>
              <a:t>it </a:t>
            </a:r>
            <a:r>
              <a:rPr lang="en" dirty="0" smtClean="0"/>
              <a:t> –-</a:t>
            </a:r>
            <a:r>
              <a:rPr lang="en" dirty="0" smtClean="0"/>
              <a:t>version  :  </a:t>
            </a:r>
            <a:r>
              <a:rPr lang="en" dirty="0" smtClean="0"/>
              <a:t>Pour </a:t>
            </a:r>
            <a:r>
              <a:rPr lang="en" dirty="0" smtClean="0"/>
              <a:t>Verifier</a:t>
            </a:r>
            <a:endParaRPr dirty="0"/>
          </a:p>
        </p:txBody>
      </p:sp>
      <p:grpSp>
        <p:nvGrpSpPr>
          <p:cNvPr id="665" name="Google Shape;665;p42"/>
          <p:cNvGrpSpPr/>
          <p:nvPr/>
        </p:nvGrpSpPr>
        <p:grpSpPr>
          <a:xfrm>
            <a:off x="4848225" y="4561367"/>
            <a:ext cx="578775" cy="577721"/>
            <a:chOff x="8565225" y="4561367"/>
            <a:chExt cx="578775" cy="577721"/>
          </a:xfrm>
        </p:grpSpPr>
        <p:sp>
          <p:nvSpPr>
            <p:cNvPr id="666" name="Google Shape;666;p42"/>
            <p:cNvSpPr/>
            <p:nvPr/>
          </p:nvSpPr>
          <p:spPr>
            <a:xfrm rot="5400000" flipH="1">
              <a:off x="8852908" y="4847996"/>
              <a:ext cx="288904" cy="293280"/>
            </a:xfrm>
            <a:custGeom>
              <a:avLst/>
              <a:gdLst/>
              <a:ahLst/>
              <a:cxnLst/>
              <a:rect l="l" t="t" r="r" b="b"/>
              <a:pathLst>
                <a:path w="6866" h="6970" extrusionOk="0">
                  <a:moveTo>
                    <a:pt x="1" y="0"/>
                  </a:moveTo>
                  <a:lnTo>
                    <a:pt x="1" y="6969"/>
                  </a:lnTo>
                  <a:lnTo>
                    <a:pt x="6865" y="6969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 rot="5400000" flipH="1">
              <a:off x="8563562" y="4563029"/>
              <a:ext cx="288862" cy="285538"/>
            </a:xfrm>
            <a:custGeom>
              <a:avLst/>
              <a:gdLst/>
              <a:ahLst/>
              <a:cxnLst/>
              <a:rect l="l" t="t" r="r" b="b"/>
              <a:pathLst>
                <a:path w="6865" h="6786" extrusionOk="0">
                  <a:moveTo>
                    <a:pt x="0" y="0"/>
                  </a:moveTo>
                  <a:lnTo>
                    <a:pt x="0" y="6786"/>
                  </a:lnTo>
                  <a:lnTo>
                    <a:pt x="6865" y="6786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651;p42"/>
          <p:cNvSpPr txBox="1">
            <a:spLocks noGrp="1"/>
          </p:cNvSpPr>
          <p:nvPr>
            <p:ph type="subTitle" idx="4"/>
          </p:nvPr>
        </p:nvSpPr>
        <p:spPr>
          <a:xfrm>
            <a:off x="-106831" y="2466586"/>
            <a:ext cx="6168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/>
              <a:t>config</a:t>
            </a:r>
            <a:r>
              <a:rPr lang="en-US" dirty="0"/>
              <a:t> --global user.name "FIRST_NAME </a:t>
            </a:r>
            <a:r>
              <a:rPr lang="en-US" dirty="0" smtClean="0"/>
              <a:t>"</a:t>
            </a:r>
            <a:endParaRPr dirty="0"/>
          </a:p>
        </p:txBody>
      </p:sp>
      <p:sp>
        <p:nvSpPr>
          <p:cNvPr id="26" name="Google Shape;651;p42"/>
          <p:cNvSpPr txBox="1">
            <a:spLocks noGrp="1"/>
          </p:cNvSpPr>
          <p:nvPr>
            <p:ph type="subTitle" idx="4"/>
          </p:nvPr>
        </p:nvSpPr>
        <p:spPr>
          <a:xfrm>
            <a:off x="408193" y="3227626"/>
            <a:ext cx="63131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fr-FR" dirty="0" smtClean="0"/>
              <a:t>$ git </a:t>
            </a:r>
            <a:r>
              <a:rPr lang="fr-FR" dirty="0"/>
              <a:t>config --global </a:t>
            </a:r>
            <a:r>
              <a:rPr lang="fr-FR" dirty="0" err="1"/>
              <a:t>user.email</a:t>
            </a:r>
            <a:r>
              <a:rPr lang="fr-FR" dirty="0"/>
              <a:t> </a:t>
            </a:r>
            <a:r>
              <a:rPr lang="fr-FR" dirty="0" smtClean="0"/>
              <a:t>"MY_NAME@example.com</a:t>
            </a:r>
            <a:r>
              <a:rPr lang="fr-FR" dirty="0"/>
              <a:t>"</a:t>
            </a:r>
            <a:endParaRPr dirty="0"/>
          </a:p>
        </p:txBody>
      </p:sp>
      <p:sp>
        <p:nvSpPr>
          <p:cNvPr id="9" name="Google Shape;651;p42"/>
          <p:cNvSpPr txBox="1">
            <a:spLocks noGrp="1"/>
          </p:cNvSpPr>
          <p:nvPr>
            <p:ph type="subTitle" idx="4"/>
          </p:nvPr>
        </p:nvSpPr>
        <p:spPr>
          <a:xfrm>
            <a:off x="-1179453" y="3752555"/>
            <a:ext cx="63131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fr-FR" dirty="0" smtClean="0"/>
              <a:t>$ git config –-global --</a:t>
            </a:r>
            <a:r>
              <a:rPr lang="fr-FR" dirty="0" err="1" smtClean="0"/>
              <a:t>list</a:t>
            </a: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"/>
          <p:cNvSpPr/>
          <p:nvPr/>
        </p:nvSpPr>
        <p:spPr>
          <a:xfrm>
            <a:off x="4315700" y="1214788"/>
            <a:ext cx="1424400" cy="14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4409045" y="1299668"/>
            <a:ext cx="1237800" cy="123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59" name="Google Shape;559;p36"/>
          <p:cNvSpPr/>
          <p:nvPr/>
        </p:nvSpPr>
        <p:spPr>
          <a:xfrm>
            <a:off x="3265125" y="2882874"/>
            <a:ext cx="283903" cy="1372796"/>
          </a:xfrm>
          <a:custGeom>
            <a:avLst/>
            <a:gdLst/>
            <a:ahLst/>
            <a:cxnLst/>
            <a:rect l="l" t="t" r="r" b="b"/>
            <a:pathLst>
              <a:path w="6602" h="20594" extrusionOk="0">
                <a:moveTo>
                  <a:pt x="1" y="1"/>
                </a:moveTo>
                <a:lnTo>
                  <a:pt x="1" y="20593"/>
                </a:lnTo>
                <a:lnTo>
                  <a:pt x="6602" y="20593"/>
                </a:lnTo>
                <a:lnTo>
                  <a:pt x="66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 txBox="1">
            <a:spLocks noGrp="1"/>
          </p:cNvSpPr>
          <p:nvPr>
            <p:ph type="title"/>
          </p:nvPr>
        </p:nvSpPr>
        <p:spPr>
          <a:xfrm>
            <a:off x="4197799" y="2719013"/>
            <a:ext cx="474530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Workflow Git</a:t>
            </a:r>
          </a:p>
        </p:txBody>
      </p:sp>
      <p:sp>
        <p:nvSpPr>
          <p:cNvPr id="561" name="Google Shape;561;p36"/>
          <p:cNvSpPr txBox="1">
            <a:spLocks noGrp="1"/>
          </p:cNvSpPr>
          <p:nvPr>
            <p:ph type="title" idx="2"/>
          </p:nvPr>
        </p:nvSpPr>
        <p:spPr>
          <a:xfrm>
            <a:off x="4052800" y="1557388"/>
            <a:ext cx="19503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563" name="Google Shape;563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2" y="1022517"/>
            <a:ext cx="3283500" cy="2745791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64" name="Google Shape;564;p36"/>
          <p:cNvGrpSpPr/>
          <p:nvPr/>
        </p:nvGrpSpPr>
        <p:grpSpPr>
          <a:xfrm>
            <a:off x="588109" y="3961612"/>
            <a:ext cx="2960908" cy="1181849"/>
            <a:chOff x="588109" y="3961612"/>
            <a:chExt cx="2960908" cy="1181849"/>
          </a:xfrm>
        </p:grpSpPr>
        <p:sp>
          <p:nvSpPr>
            <p:cNvPr id="565" name="Google Shape;565;p36"/>
            <p:cNvSpPr/>
            <p:nvPr/>
          </p:nvSpPr>
          <p:spPr>
            <a:xfrm>
              <a:off x="1771121" y="3961612"/>
              <a:ext cx="584714" cy="585832"/>
            </a:xfrm>
            <a:custGeom>
              <a:avLst/>
              <a:gdLst/>
              <a:ahLst/>
              <a:cxnLst/>
              <a:rect l="l" t="t" r="r" b="b"/>
              <a:pathLst>
                <a:path w="13598" h="13624" extrusionOk="0">
                  <a:moveTo>
                    <a:pt x="0" y="0"/>
                  </a:moveTo>
                  <a:lnTo>
                    <a:pt x="0" y="13624"/>
                  </a:lnTo>
                  <a:lnTo>
                    <a:pt x="13597" y="13624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1866115" y="4079353"/>
              <a:ext cx="395858" cy="350278"/>
            </a:xfrm>
            <a:custGeom>
              <a:avLst/>
              <a:gdLst/>
              <a:ahLst/>
              <a:cxnLst/>
              <a:rect l="l" t="t" r="r" b="b"/>
              <a:pathLst>
                <a:path w="9206" h="8146" extrusionOk="0">
                  <a:moveTo>
                    <a:pt x="4601" y="1"/>
                  </a:moveTo>
                  <a:cubicBezTo>
                    <a:pt x="3739" y="1"/>
                    <a:pt x="2870" y="274"/>
                    <a:pt x="2131" y="839"/>
                  </a:cubicBezTo>
                  <a:cubicBezTo>
                    <a:pt x="342" y="2180"/>
                    <a:pt x="0" y="4732"/>
                    <a:pt x="1342" y="6520"/>
                  </a:cubicBezTo>
                  <a:cubicBezTo>
                    <a:pt x="2146" y="7587"/>
                    <a:pt x="3360" y="8145"/>
                    <a:pt x="4588" y="8145"/>
                  </a:cubicBezTo>
                  <a:cubicBezTo>
                    <a:pt x="5447" y="8145"/>
                    <a:pt x="6313" y="7872"/>
                    <a:pt x="7049" y="7309"/>
                  </a:cubicBezTo>
                  <a:cubicBezTo>
                    <a:pt x="8837" y="5941"/>
                    <a:pt x="9205" y="3390"/>
                    <a:pt x="7838" y="1602"/>
                  </a:cubicBezTo>
                  <a:cubicBezTo>
                    <a:pt x="7035" y="552"/>
                    <a:pt x="5825" y="1"/>
                    <a:pt x="4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109" y="4556511"/>
              <a:ext cx="2960722" cy="582435"/>
            </a:xfrm>
            <a:custGeom>
              <a:avLst/>
              <a:gdLst/>
              <a:ahLst/>
              <a:cxnLst/>
              <a:rect l="l" t="t" r="r" b="b"/>
              <a:pathLst>
                <a:path w="68854" h="13545" extrusionOk="0">
                  <a:moveTo>
                    <a:pt x="0" y="0"/>
                  </a:moveTo>
                  <a:lnTo>
                    <a:pt x="0" y="13545"/>
                  </a:lnTo>
                  <a:lnTo>
                    <a:pt x="55283" y="13545"/>
                  </a:lnTo>
                  <a:cubicBezTo>
                    <a:pt x="62779" y="13545"/>
                    <a:pt x="68854" y="7469"/>
                    <a:pt x="68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3265131" y="4255664"/>
              <a:ext cx="283886" cy="291798"/>
            </a:xfrm>
            <a:custGeom>
              <a:avLst/>
              <a:gdLst/>
              <a:ahLst/>
              <a:cxnLst/>
              <a:rect l="l" t="t" r="r" b="b"/>
              <a:pathLst>
                <a:path w="6602" h="6786" extrusionOk="0">
                  <a:moveTo>
                    <a:pt x="1" y="0"/>
                  </a:moveTo>
                  <a:lnTo>
                    <a:pt x="1" y="6786"/>
                  </a:lnTo>
                  <a:lnTo>
                    <a:pt x="6602" y="6786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356951" y="4551952"/>
              <a:ext cx="1192003" cy="591508"/>
            </a:xfrm>
            <a:custGeom>
              <a:avLst/>
              <a:gdLst/>
              <a:ahLst/>
              <a:cxnLst/>
              <a:rect l="l" t="t" r="r" b="b"/>
              <a:pathLst>
                <a:path w="27721" h="13756" extrusionOk="0">
                  <a:moveTo>
                    <a:pt x="1" y="1"/>
                  </a:moveTo>
                  <a:cubicBezTo>
                    <a:pt x="1" y="7602"/>
                    <a:pt x="6155" y="13756"/>
                    <a:pt x="13756" y="13756"/>
                  </a:cubicBezTo>
                  <a:lnTo>
                    <a:pt x="13835" y="13756"/>
                  </a:lnTo>
                  <a:cubicBezTo>
                    <a:pt x="21435" y="13703"/>
                    <a:pt x="27589" y="7602"/>
                    <a:pt x="27721" y="1"/>
                  </a:cubicBezTo>
                  <a:lnTo>
                    <a:pt x="21120" y="1"/>
                  </a:lnTo>
                  <a:cubicBezTo>
                    <a:pt x="21120" y="4025"/>
                    <a:pt x="17858" y="7286"/>
                    <a:pt x="13808" y="7286"/>
                  </a:cubicBezTo>
                  <a:lnTo>
                    <a:pt x="13782" y="7286"/>
                  </a:lnTo>
                  <a:cubicBezTo>
                    <a:pt x="9758" y="7286"/>
                    <a:pt x="6470" y="4025"/>
                    <a:pt x="6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180733" y="3968406"/>
              <a:ext cx="588111" cy="588111"/>
            </a:xfrm>
            <a:custGeom>
              <a:avLst/>
              <a:gdLst/>
              <a:ahLst/>
              <a:cxnLst/>
              <a:rect l="l" t="t" r="r" b="b"/>
              <a:pathLst>
                <a:path w="13677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77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80733" y="4554232"/>
              <a:ext cx="588111" cy="584714"/>
            </a:xfrm>
            <a:custGeom>
              <a:avLst/>
              <a:gdLst/>
              <a:ahLst/>
              <a:cxnLst/>
              <a:rect l="l" t="t" r="r" b="b"/>
              <a:pathLst>
                <a:path w="13677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77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769960" y="3968406"/>
              <a:ext cx="586993" cy="588111"/>
            </a:xfrm>
            <a:custGeom>
              <a:avLst/>
              <a:gdLst/>
              <a:ahLst/>
              <a:cxnLst/>
              <a:rect l="l" t="t" r="r" b="b"/>
              <a:pathLst>
                <a:path w="13651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51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769960" y="4554232"/>
              <a:ext cx="586993" cy="584714"/>
            </a:xfrm>
            <a:custGeom>
              <a:avLst/>
              <a:gdLst/>
              <a:ahLst/>
              <a:cxnLst/>
              <a:rect l="l" t="t" r="r" b="b"/>
              <a:pathLst>
                <a:path w="13651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51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636298" y="4239839"/>
              <a:ext cx="627714" cy="627671"/>
            </a:xfrm>
            <a:custGeom>
              <a:avLst/>
              <a:gdLst/>
              <a:ahLst/>
              <a:cxnLst/>
              <a:rect l="l" t="t" r="r" b="b"/>
              <a:pathLst>
                <a:path w="14598" h="14597" extrusionOk="0">
                  <a:moveTo>
                    <a:pt x="7312" y="0"/>
                  </a:moveTo>
                  <a:cubicBezTo>
                    <a:pt x="3262" y="0"/>
                    <a:pt x="1" y="3261"/>
                    <a:pt x="1" y="7312"/>
                  </a:cubicBezTo>
                  <a:cubicBezTo>
                    <a:pt x="1" y="11335"/>
                    <a:pt x="3262" y="14597"/>
                    <a:pt x="7312" y="14597"/>
                  </a:cubicBezTo>
                  <a:cubicBezTo>
                    <a:pt x="11336" y="14597"/>
                    <a:pt x="14597" y="11335"/>
                    <a:pt x="14597" y="7312"/>
                  </a:cubicBezTo>
                  <a:cubicBezTo>
                    <a:pt x="14597" y="3261"/>
                    <a:pt x="11336" y="0"/>
                    <a:pt x="7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758470" y="4350657"/>
              <a:ext cx="399255" cy="393579"/>
            </a:xfrm>
            <a:custGeom>
              <a:avLst/>
              <a:gdLst/>
              <a:ahLst/>
              <a:cxnLst/>
              <a:rect l="l" t="t" r="r" b="b"/>
              <a:pathLst>
                <a:path w="9285" h="9153" extrusionOk="0">
                  <a:moveTo>
                    <a:pt x="4629" y="1"/>
                  </a:moveTo>
                  <a:lnTo>
                    <a:pt x="3840" y="2499"/>
                  </a:lnTo>
                  <a:lnTo>
                    <a:pt x="1604" y="1105"/>
                  </a:lnTo>
                  <a:lnTo>
                    <a:pt x="2604" y="3525"/>
                  </a:lnTo>
                  <a:lnTo>
                    <a:pt x="0" y="3893"/>
                  </a:lnTo>
                  <a:lnTo>
                    <a:pt x="2315" y="5129"/>
                  </a:lnTo>
                  <a:lnTo>
                    <a:pt x="552" y="7075"/>
                  </a:lnTo>
                  <a:lnTo>
                    <a:pt x="552" y="7075"/>
                  </a:lnTo>
                  <a:lnTo>
                    <a:pt x="3130" y="6523"/>
                  </a:lnTo>
                  <a:lnTo>
                    <a:pt x="3025" y="9153"/>
                  </a:lnTo>
                  <a:lnTo>
                    <a:pt x="4629" y="7075"/>
                  </a:lnTo>
                  <a:lnTo>
                    <a:pt x="6260" y="9153"/>
                  </a:lnTo>
                  <a:lnTo>
                    <a:pt x="6154" y="6523"/>
                  </a:lnTo>
                  <a:lnTo>
                    <a:pt x="8732" y="7075"/>
                  </a:lnTo>
                  <a:lnTo>
                    <a:pt x="6970" y="5129"/>
                  </a:lnTo>
                  <a:lnTo>
                    <a:pt x="9284" y="3893"/>
                  </a:lnTo>
                  <a:lnTo>
                    <a:pt x="6680" y="3525"/>
                  </a:lnTo>
                  <a:lnTo>
                    <a:pt x="7680" y="1105"/>
                  </a:lnTo>
                  <a:lnTo>
                    <a:pt x="5444" y="2499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52793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</a:t>
            </a:r>
            <a:r>
              <a:rPr lang="en">
                <a:solidFill>
                  <a:schemeClr val="accent2"/>
                </a:solidFill>
              </a:rPr>
              <a:t>TOPIC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710" name="Google Shape;710;p43"/>
          <p:cNvGrpSpPr/>
          <p:nvPr/>
        </p:nvGrpSpPr>
        <p:grpSpPr>
          <a:xfrm flipH="1">
            <a:off x="189200" y="3624940"/>
            <a:ext cx="1120741" cy="1518565"/>
            <a:chOff x="8023270" y="3624940"/>
            <a:chExt cx="1120741" cy="1518565"/>
          </a:xfrm>
        </p:grpSpPr>
        <p:sp>
          <p:nvSpPr>
            <p:cNvPr id="711" name="Google Shape;711;p43"/>
            <p:cNvSpPr/>
            <p:nvPr/>
          </p:nvSpPr>
          <p:spPr>
            <a:xfrm rot="-5400000" flipH="1">
              <a:off x="8541209" y="4541192"/>
              <a:ext cx="935993" cy="268633"/>
            </a:xfrm>
            <a:custGeom>
              <a:avLst/>
              <a:gdLst/>
              <a:ahLst/>
              <a:cxnLst/>
              <a:rect l="l" t="t" r="r" b="b"/>
              <a:pathLst>
                <a:path w="20620" h="5918" extrusionOk="0">
                  <a:moveTo>
                    <a:pt x="1" y="0"/>
                  </a:moveTo>
                  <a:lnTo>
                    <a:pt x="1" y="5918"/>
                  </a:lnTo>
                  <a:lnTo>
                    <a:pt x="20620" y="5918"/>
                  </a:lnTo>
                  <a:lnTo>
                    <a:pt x="206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 rot="-5400000" flipH="1">
              <a:off x="8292334" y="3355876"/>
              <a:ext cx="582613" cy="1120741"/>
            </a:xfrm>
            <a:custGeom>
              <a:avLst/>
              <a:gdLst/>
              <a:ahLst/>
              <a:cxnLst/>
              <a:rect l="l" t="t" r="r" b="b"/>
              <a:pathLst>
                <a:path w="12835" h="24690" extrusionOk="0">
                  <a:moveTo>
                    <a:pt x="12362" y="1"/>
                  </a:moveTo>
                  <a:cubicBezTo>
                    <a:pt x="5578" y="1"/>
                    <a:pt x="0" y="5507"/>
                    <a:pt x="0" y="12344"/>
                  </a:cubicBezTo>
                  <a:cubicBezTo>
                    <a:pt x="0" y="19192"/>
                    <a:pt x="5553" y="24690"/>
                    <a:pt x="12317" y="24690"/>
                  </a:cubicBezTo>
                  <a:cubicBezTo>
                    <a:pt x="12489" y="24690"/>
                    <a:pt x="12661" y="24686"/>
                    <a:pt x="12835" y="24679"/>
                  </a:cubicBezTo>
                  <a:lnTo>
                    <a:pt x="12835" y="18761"/>
                  </a:lnTo>
                  <a:cubicBezTo>
                    <a:pt x="12710" y="18768"/>
                    <a:pt x="12587" y="18772"/>
                    <a:pt x="12464" y="18772"/>
                  </a:cubicBezTo>
                  <a:cubicBezTo>
                    <a:pt x="8947" y="18772"/>
                    <a:pt x="6049" y="15902"/>
                    <a:pt x="6049" y="12344"/>
                  </a:cubicBezTo>
                  <a:cubicBezTo>
                    <a:pt x="6049" y="8773"/>
                    <a:pt x="8969" y="5919"/>
                    <a:pt x="12505" y="5919"/>
                  </a:cubicBezTo>
                  <a:cubicBezTo>
                    <a:pt x="12614" y="5919"/>
                    <a:pt x="12724" y="5921"/>
                    <a:pt x="12835" y="5927"/>
                  </a:cubicBezTo>
                  <a:lnTo>
                    <a:pt x="12835" y="9"/>
                  </a:lnTo>
                  <a:cubicBezTo>
                    <a:pt x="12676" y="4"/>
                    <a:pt x="12519" y="1"/>
                    <a:pt x="12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64706" y="578644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Question </a:t>
            </a:r>
            <a:r>
              <a:rPr lang="fr-FR" dirty="0" err="1" smtClean="0"/>
              <a:t>WorkFlow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95563" y="1527271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Working</a:t>
            </a:r>
            <a:r>
              <a:rPr lang="fr-FR" dirty="0" smtClean="0"/>
              <a:t> Directory ?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19524" y="152727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Stagging</a:t>
            </a:r>
            <a:r>
              <a:rPr lang="fr-FR" dirty="0" smtClean="0"/>
              <a:t> Area?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616811" y="152727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LocalRepo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209897" y="15329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Remote</a:t>
            </a:r>
            <a:r>
              <a:rPr lang="fr-FR" dirty="0" smtClean="0"/>
              <a:t> Repo?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05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"/>
          <p:cNvSpPr/>
          <p:nvPr/>
        </p:nvSpPr>
        <p:spPr>
          <a:xfrm>
            <a:off x="4315700" y="1214788"/>
            <a:ext cx="1424400" cy="14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4409045" y="1299668"/>
            <a:ext cx="1237800" cy="123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59" name="Google Shape;559;p36"/>
          <p:cNvSpPr/>
          <p:nvPr/>
        </p:nvSpPr>
        <p:spPr>
          <a:xfrm>
            <a:off x="3265125" y="2882874"/>
            <a:ext cx="283903" cy="1372796"/>
          </a:xfrm>
          <a:custGeom>
            <a:avLst/>
            <a:gdLst/>
            <a:ahLst/>
            <a:cxnLst/>
            <a:rect l="l" t="t" r="r" b="b"/>
            <a:pathLst>
              <a:path w="6602" h="20594" extrusionOk="0">
                <a:moveTo>
                  <a:pt x="1" y="1"/>
                </a:moveTo>
                <a:lnTo>
                  <a:pt x="1" y="20593"/>
                </a:lnTo>
                <a:lnTo>
                  <a:pt x="6602" y="20593"/>
                </a:lnTo>
                <a:lnTo>
                  <a:pt x="66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 txBox="1">
            <a:spLocks noGrp="1"/>
          </p:cNvSpPr>
          <p:nvPr>
            <p:ph type="title"/>
          </p:nvPr>
        </p:nvSpPr>
        <p:spPr>
          <a:xfrm>
            <a:off x="4175970" y="2880068"/>
            <a:ext cx="474530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Les Commandes de Base</a:t>
            </a:r>
            <a:endParaRPr lang="fr-FR" dirty="0"/>
          </a:p>
        </p:txBody>
      </p:sp>
      <p:sp>
        <p:nvSpPr>
          <p:cNvPr id="561" name="Google Shape;561;p36"/>
          <p:cNvSpPr txBox="1">
            <a:spLocks noGrp="1"/>
          </p:cNvSpPr>
          <p:nvPr>
            <p:ph type="title" idx="2"/>
          </p:nvPr>
        </p:nvSpPr>
        <p:spPr>
          <a:xfrm>
            <a:off x="4052800" y="1557388"/>
            <a:ext cx="19503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pic>
        <p:nvPicPr>
          <p:cNvPr id="563" name="Google Shape;563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2" y="945363"/>
            <a:ext cx="3283500" cy="3209654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64" name="Google Shape;564;p36"/>
          <p:cNvGrpSpPr/>
          <p:nvPr/>
        </p:nvGrpSpPr>
        <p:grpSpPr>
          <a:xfrm>
            <a:off x="588109" y="3961612"/>
            <a:ext cx="2960908" cy="1181849"/>
            <a:chOff x="588109" y="3961612"/>
            <a:chExt cx="2960908" cy="1181849"/>
          </a:xfrm>
        </p:grpSpPr>
        <p:sp>
          <p:nvSpPr>
            <p:cNvPr id="565" name="Google Shape;565;p36"/>
            <p:cNvSpPr/>
            <p:nvPr/>
          </p:nvSpPr>
          <p:spPr>
            <a:xfrm>
              <a:off x="1771121" y="3961612"/>
              <a:ext cx="584714" cy="585832"/>
            </a:xfrm>
            <a:custGeom>
              <a:avLst/>
              <a:gdLst/>
              <a:ahLst/>
              <a:cxnLst/>
              <a:rect l="l" t="t" r="r" b="b"/>
              <a:pathLst>
                <a:path w="13598" h="13624" extrusionOk="0">
                  <a:moveTo>
                    <a:pt x="0" y="0"/>
                  </a:moveTo>
                  <a:lnTo>
                    <a:pt x="0" y="13624"/>
                  </a:lnTo>
                  <a:lnTo>
                    <a:pt x="13597" y="13624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1866115" y="4079353"/>
              <a:ext cx="395858" cy="350278"/>
            </a:xfrm>
            <a:custGeom>
              <a:avLst/>
              <a:gdLst/>
              <a:ahLst/>
              <a:cxnLst/>
              <a:rect l="l" t="t" r="r" b="b"/>
              <a:pathLst>
                <a:path w="9206" h="8146" extrusionOk="0">
                  <a:moveTo>
                    <a:pt x="4601" y="1"/>
                  </a:moveTo>
                  <a:cubicBezTo>
                    <a:pt x="3739" y="1"/>
                    <a:pt x="2870" y="274"/>
                    <a:pt x="2131" y="839"/>
                  </a:cubicBezTo>
                  <a:cubicBezTo>
                    <a:pt x="342" y="2180"/>
                    <a:pt x="0" y="4732"/>
                    <a:pt x="1342" y="6520"/>
                  </a:cubicBezTo>
                  <a:cubicBezTo>
                    <a:pt x="2146" y="7587"/>
                    <a:pt x="3360" y="8145"/>
                    <a:pt x="4588" y="8145"/>
                  </a:cubicBezTo>
                  <a:cubicBezTo>
                    <a:pt x="5447" y="8145"/>
                    <a:pt x="6313" y="7872"/>
                    <a:pt x="7049" y="7309"/>
                  </a:cubicBezTo>
                  <a:cubicBezTo>
                    <a:pt x="8837" y="5941"/>
                    <a:pt x="9205" y="3390"/>
                    <a:pt x="7838" y="1602"/>
                  </a:cubicBezTo>
                  <a:cubicBezTo>
                    <a:pt x="7035" y="552"/>
                    <a:pt x="5825" y="1"/>
                    <a:pt x="4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109" y="4556511"/>
              <a:ext cx="2960722" cy="582435"/>
            </a:xfrm>
            <a:custGeom>
              <a:avLst/>
              <a:gdLst/>
              <a:ahLst/>
              <a:cxnLst/>
              <a:rect l="l" t="t" r="r" b="b"/>
              <a:pathLst>
                <a:path w="68854" h="13545" extrusionOk="0">
                  <a:moveTo>
                    <a:pt x="0" y="0"/>
                  </a:moveTo>
                  <a:lnTo>
                    <a:pt x="0" y="13545"/>
                  </a:lnTo>
                  <a:lnTo>
                    <a:pt x="55283" y="13545"/>
                  </a:lnTo>
                  <a:cubicBezTo>
                    <a:pt x="62779" y="13545"/>
                    <a:pt x="68854" y="7469"/>
                    <a:pt x="68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3265131" y="4255664"/>
              <a:ext cx="283886" cy="291798"/>
            </a:xfrm>
            <a:custGeom>
              <a:avLst/>
              <a:gdLst/>
              <a:ahLst/>
              <a:cxnLst/>
              <a:rect l="l" t="t" r="r" b="b"/>
              <a:pathLst>
                <a:path w="6602" h="6786" extrusionOk="0">
                  <a:moveTo>
                    <a:pt x="1" y="0"/>
                  </a:moveTo>
                  <a:lnTo>
                    <a:pt x="1" y="6786"/>
                  </a:lnTo>
                  <a:lnTo>
                    <a:pt x="6602" y="6786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356951" y="4551952"/>
              <a:ext cx="1192003" cy="591508"/>
            </a:xfrm>
            <a:custGeom>
              <a:avLst/>
              <a:gdLst/>
              <a:ahLst/>
              <a:cxnLst/>
              <a:rect l="l" t="t" r="r" b="b"/>
              <a:pathLst>
                <a:path w="27721" h="13756" extrusionOk="0">
                  <a:moveTo>
                    <a:pt x="1" y="1"/>
                  </a:moveTo>
                  <a:cubicBezTo>
                    <a:pt x="1" y="7602"/>
                    <a:pt x="6155" y="13756"/>
                    <a:pt x="13756" y="13756"/>
                  </a:cubicBezTo>
                  <a:lnTo>
                    <a:pt x="13835" y="13756"/>
                  </a:lnTo>
                  <a:cubicBezTo>
                    <a:pt x="21435" y="13703"/>
                    <a:pt x="27589" y="7602"/>
                    <a:pt x="27721" y="1"/>
                  </a:cubicBezTo>
                  <a:lnTo>
                    <a:pt x="21120" y="1"/>
                  </a:lnTo>
                  <a:cubicBezTo>
                    <a:pt x="21120" y="4025"/>
                    <a:pt x="17858" y="7286"/>
                    <a:pt x="13808" y="7286"/>
                  </a:cubicBezTo>
                  <a:lnTo>
                    <a:pt x="13782" y="7286"/>
                  </a:lnTo>
                  <a:cubicBezTo>
                    <a:pt x="9758" y="7286"/>
                    <a:pt x="6470" y="4025"/>
                    <a:pt x="6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180733" y="3968406"/>
              <a:ext cx="588111" cy="588111"/>
            </a:xfrm>
            <a:custGeom>
              <a:avLst/>
              <a:gdLst/>
              <a:ahLst/>
              <a:cxnLst/>
              <a:rect l="l" t="t" r="r" b="b"/>
              <a:pathLst>
                <a:path w="13677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77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80733" y="4554232"/>
              <a:ext cx="588111" cy="584714"/>
            </a:xfrm>
            <a:custGeom>
              <a:avLst/>
              <a:gdLst/>
              <a:ahLst/>
              <a:cxnLst/>
              <a:rect l="l" t="t" r="r" b="b"/>
              <a:pathLst>
                <a:path w="13677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77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769960" y="3968406"/>
              <a:ext cx="586993" cy="588111"/>
            </a:xfrm>
            <a:custGeom>
              <a:avLst/>
              <a:gdLst/>
              <a:ahLst/>
              <a:cxnLst/>
              <a:rect l="l" t="t" r="r" b="b"/>
              <a:pathLst>
                <a:path w="13651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51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769960" y="4554232"/>
              <a:ext cx="586993" cy="584714"/>
            </a:xfrm>
            <a:custGeom>
              <a:avLst/>
              <a:gdLst/>
              <a:ahLst/>
              <a:cxnLst/>
              <a:rect l="l" t="t" r="r" b="b"/>
              <a:pathLst>
                <a:path w="13651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51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636298" y="4239839"/>
              <a:ext cx="627714" cy="627671"/>
            </a:xfrm>
            <a:custGeom>
              <a:avLst/>
              <a:gdLst/>
              <a:ahLst/>
              <a:cxnLst/>
              <a:rect l="l" t="t" r="r" b="b"/>
              <a:pathLst>
                <a:path w="14598" h="14597" extrusionOk="0">
                  <a:moveTo>
                    <a:pt x="7312" y="0"/>
                  </a:moveTo>
                  <a:cubicBezTo>
                    <a:pt x="3262" y="0"/>
                    <a:pt x="1" y="3261"/>
                    <a:pt x="1" y="7312"/>
                  </a:cubicBezTo>
                  <a:cubicBezTo>
                    <a:pt x="1" y="11335"/>
                    <a:pt x="3262" y="14597"/>
                    <a:pt x="7312" y="14597"/>
                  </a:cubicBezTo>
                  <a:cubicBezTo>
                    <a:pt x="11336" y="14597"/>
                    <a:pt x="14597" y="11335"/>
                    <a:pt x="14597" y="7312"/>
                  </a:cubicBezTo>
                  <a:cubicBezTo>
                    <a:pt x="14597" y="3261"/>
                    <a:pt x="11336" y="0"/>
                    <a:pt x="7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758470" y="4350657"/>
              <a:ext cx="399255" cy="393579"/>
            </a:xfrm>
            <a:custGeom>
              <a:avLst/>
              <a:gdLst/>
              <a:ahLst/>
              <a:cxnLst/>
              <a:rect l="l" t="t" r="r" b="b"/>
              <a:pathLst>
                <a:path w="9285" h="9153" extrusionOk="0">
                  <a:moveTo>
                    <a:pt x="4629" y="1"/>
                  </a:moveTo>
                  <a:lnTo>
                    <a:pt x="3840" y="2499"/>
                  </a:lnTo>
                  <a:lnTo>
                    <a:pt x="1604" y="1105"/>
                  </a:lnTo>
                  <a:lnTo>
                    <a:pt x="2604" y="3525"/>
                  </a:lnTo>
                  <a:lnTo>
                    <a:pt x="0" y="3893"/>
                  </a:lnTo>
                  <a:lnTo>
                    <a:pt x="2315" y="5129"/>
                  </a:lnTo>
                  <a:lnTo>
                    <a:pt x="552" y="7075"/>
                  </a:lnTo>
                  <a:lnTo>
                    <a:pt x="552" y="7075"/>
                  </a:lnTo>
                  <a:lnTo>
                    <a:pt x="3130" y="6523"/>
                  </a:lnTo>
                  <a:lnTo>
                    <a:pt x="3025" y="9153"/>
                  </a:lnTo>
                  <a:lnTo>
                    <a:pt x="4629" y="7075"/>
                  </a:lnTo>
                  <a:lnTo>
                    <a:pt x="6260" y="9153"/>
                  </a:lnTo>
                  <a:lnTo>
                    <a:pt x="6154" y="6523"/>
                  </a:lnTo>
                  <a:lnTo>
                    <a:pt x="8732" y="7075"/>
                  </a:lnTo>
                  <a:lnTo>
                    <a:pt x="6970" y="5129"/>
                  </a:lnTo>
                  <a:lnTo>
                    <a:pt x="9284" y="3893"/>
                  </a:lnTo>
                  <a:lnTo>
                    <a:pt x="6680" y="3525"/>
                  </a:lnTo>
                  <a:lnTo>
                    <a:pt x="7680" y="1105"/>
                  </a:lnTo>
                  <a:lnTo>
                    <a:pt x="5444" y="2499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79885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800" dirty="0"/>
              <a:t>Les Commandes de </a:t>
            </a:r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Base</a:t>
            </a:r>
            <a:endParaRPr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33516" y="1459583"/>
            <a:ext cx="5599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smtClean="0"/>
              <a:t>$ git </a:t>
            </a:r>
            <a:r>
              <a:rPr lang="fr-FR" sz="2000" dirty="0" err="1" smtClean="0"/>
              <a:t>init</a:t>
            </a:r>
            <a:r>
              <a:rPr lang="fr-FR" sz="2000" dirty="0" smtClean="0"/>
              <a:t>  : Initier un nouveau </a:t>
            </a:r>
            <a:r>
              <a:rPr lang="fr-FR" sz="2000" dirty="0" err="1" smtClean="0"/>
              <a:t>repository</a:t>
            </a:r>
            <a:r>
              <a:rPr lang="fr-FR" sz="2000" dirty="0" smtClean="0"/>
              <a:t>  local</a:t>
            </a:r>
            <a:endParaRPr lang="fr-FR" sz="2000" dirty="0"/>
          </a:p>
        </p:txBody>
      </p:sp>
      <p:sp>
        <p:nvSpPr>
          <p:cNvPr id="52" name="ZoneTexte 51"/>
          <p:cNvSpPr txBox="1"/>
          <p:nvPr/>
        </p:nvSpPr>
        <p:spPr>
          <a:xfrm>
            <a:off x="957820" y="2121277"/>
            <a:ext cx="6413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smtClean="0"/>
              <a:t>$ git clone url : </a:t>
            </a:r>
            <a:r>
              <a:rPr lang="fr-FR" sz="2000" dirty="0" err="1" smtClean="0"/>
              <a:t>Télelcharger</a:t>
            </a:r>
            <a:r>
              <a:rPr lang="fr-FR" sz="2000" dirty="0" smtClean="0"/>
              <a:t> depuis un repo existant</a:t>
            </a:r>
            <a:endParaRPr lang="fr-FR" sz="2000" dirty="0"/>
          </a:p>
        </p:txBody>
      </p:sp>
      <p:sp>
        <p:nvSpPr>
          <p:cNvPr id="53" name="ZoneTexte 52"/>
          <p:cNvSpPr txBox="1"/>
          <p:nvPr/>
        </p:nvSpPr>
        <p:spPr>
          <a:xfrm>
            <a:off x="957820" y="2911724"/>
            <a:ext cx="8717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smtClean="0"/>
              <a:t>$ git </a:t>
            </a:r>
            <a:r>
              <a:rPr lang="fr-FR" sz="2000" dirty="0" err="1" smtClean="0"/>
              <a:t>status</a:t>
            </a:r>
            <a:r>
              <a:rPr lang="fr-FR" sz="2000" dirty="0" smtClean="0"/>
              <a:t>: lister les nouveaux et les fichiers modifiés non « </a:t>
            </a:r>
            <a:r>
              <a:rPr lang="fr-FR" sz="2000" dirty="0" err="1" smtClean="0"/>
              <a:t>commités</a:t>
            </a:r>
            <a:r>
              <a:rPr lang="fr-FR" sz="2000" dirty="0" smtClean="0"/>
              <a:t> »</a:t>
            </a:r>
            <a:endParaRPr lang="fr-FR" sz="2000" dirty="0"/>
          </a:p>
        </p:txBody>
      </p:sp>
      <p:sp>
        <p:nvSpPr>
          <p:cNvPr id="54" name="ZoneTexte 53"/>
          <p:cNvSpPr txBox="1"/>
          <p:nvPr/>
        </p:nvSpPr>
        <p:spPr>
          <a:xfrm>
            <a:off x="957820" y="3702171"/>
            <a:ext cx="583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smtClean="0"/>
              <a:t>$ git log: Afficher l’historique des changements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526122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800" dirty="0"/>
              <a:t>Les Commandes de </a:t>
            </a:r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Base</a:t>
            </a:r>
            <a:endParaRPr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710" name="Google Shape;710;p43"/>
          <p:cNvGrpSpPr/>
          <p:nvPr/>
        </p:nvGrpSpPr>
        <p:grpSpPr>
          <a:xfrm flipH="1">
            <a:off x="189200" y="3624940"/>
            <a:ext cx="1120741" cy="1518565"/>
            <a:chOff x="8023270" y="3624940"/>
            <a:chExt cx="1120741" cy="1518565"/>
          </a:xfrm>
        </p:grpSpPr>
        <p:sp>
          <p:nvSpPr>
            <p:cNvPr id="711" name="Google Shape;711;p43"/>
            <p:cNvSpPr/>
            <p:nvPr/>
          </p:nvSpPr>
          <p:spPr>
            <a:xfrm rot="-5400000" flipH="1">
              <a:off x="8541209" y="4541192"/>
              <a:ext cx="935993" cy="268633"/>
            </a:xfrm>
            <a:custGeom>
              <a:avLst/>
              <a:gdLst/>
              <a:ahLst/>
              <a:cxnLst/>
              <a:rect l="l" t="t" r="r" b="b"/>
              <a:pathLst>
                <a:path w="20620" h="5918" extrusionOk="0">
                  <a:moveTo>
                    <a:pt x="1" y="0"/>
                  </a:moveTo>
                  <a:lnTo>
                    <a:pt x="1" y="5918"/>
                  </a:lnTo>
                  <a:lnTo>
                    <a:pt x="20620" y="5918"/>
                  </a:lnTo>
                  <a:lnTo>
                    <a:pt x="206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 rot="-5400000" flipH="1">
              <a:off x="8292334" y="3355876"/>
              <a:ext cx="582613" cy="1120741"/>
            </a:xfrm>
            <a:custGeom>
              <a:avLst/>
              <a:gdLst/>
              <a:ahLst/>
              <a:cxnLst/>
              <a:rect l="l" t="t" r="r" b="b"/>
              <a:pathLst>
                <a:path w="12835" h="24690" extrusionOk="0">
                  <a:moveTo>
                    <a:pt x="12362" y="1"/>
                  </a:moveTo>
                  <a:cubicBezTo>
                    <a:pt x="5578" y="1"/>
                    <a:pt x="0" y="5507"/>
                    <a:pt x="0" y="12344"/>
                  </a:cubicBezTo>
                  <a:cubicBezTo>
                    <a:pt x="0" y="19192"/>
                    <a:pt x="5553" y="24690"/>
                    <a:pt x="12317" y="24690"/>
                  </a:cubicBezTo>
                  <a:cubicBezTo>
                    <a:pt x="12489" y="24690"/>
                    <a:pt x="12661" y="24686"/>
                    <a:pt x="12835" y="24679"/>
                  </a:cubicBezTo>
                  <a:lnTo>
                    <a:pt x="12835" y="18761"/>
                  </a:lnTo>
                  <a:cubicBezTo>
                    <a:pt x="12710" y="18768"/>
                    <a:pt x="12587" y="18772"/>
                    <a:pt x="12464" y="18772"/>
                  </a:cubicBezTo>
                  <a:cubicBezTo>
                    <a:pt x="8947" y="18772"/>
                    <a:pt x="6049" y="15902"/>
                    <a:pt x="6049" y="12344"/>
                  </a:cubicBezTo>
                  <a:cubicBezTo>
                    <a:pt x="6049" y="8773"/>
                    <a:pt x="8969" y="5919"/>
                    <a:pt x="12505" y="5919"/>
                  </a:cubicBezTo>
                  <a:cubicBezTo>
                    <a:pt x="12614" y="5919"/>
                    <a:pt x="12724" y="5921"/>
                    <a:pt x="12835" y="5927"/>
                  </a:cubicBezTo>
                  <a:lnTo>
                    <a:pt x="12835" y="9"/>
                  </a:lnTo>
                  <a:cubicBezTo>
                    <a:pt x="12676" y="4"/>
                    <a:pt x="12519" y="1"/>
                    <a:pt x="12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1309941" y="1248685"/>
            <a:ext cx="2978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002060"/>
                </a:solidFill>
              </a:rPr>
              <a:t>Enregistrer un changement :</a:t>
            </a:r>
            <a:endParaRPr lang="fr-FR" sz="1600" b="1" dirty="0">
              <a:solidFill>
                <a:srgbClr val="00206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828797" y="2021355"/>
            <a:ext cx="272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$ git </a:t>
            </a:r>
            <a:r>
              <a:rPr lang="fr-FR" sz="1600" dirty="0" err="1" smtClean="0"/>
              <a:t>add</a:t>
            </a:r>
            <a:r>
              <a:rPr lang="fr-FR" sz="1600" dirty="0" smtClean="0"/>
              <a:t> [file] : un fichier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309940" y="1621416"/>
            <a:ext cx="457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 smtClean="0">
                <a:solidFill>
                  <a:schemeClr val="accent2"/>
                </a:solidFill>
              </a:rPr>
              <a:t> Ajouter un fichier dans la zone de transit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828797" y="2421295"/>
            <a:ext cx="3622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$ git </a:t>
            </a:r>
            <a:r>
              <a:rPr lang="fr-FR" sz="1600" dirty="0" err="1" smtClean="0"/>
              <a:t>add</a:t>
            </a:r>
            <a:r>
              <a:rPr lang="fr-FR" sz="1600" dirty="0" smtClean="0"/>
              <a:t> .   : </a:t>
            </a:r>
            <a:r>
              <a:rPr lang="fr-FR" sz="1600" dirty="0" smtClean="0"/>
              <a:t>tous les  fichier 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309941" y="2978820"/>
            <a:ext cx="457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 smtClean="0">
                <a:solidFill>
                  <a:schemeClr val="accent2"/>
                </a:solidFill>
              </a:rPr>
              <a:t>Faire le commit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731816" y="3316165"/>
            <a:ext cx="353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$ git commit –m ‘’commit message ‘’</a:t>
            </a:r>
            <a:endParaRPr lang="fr-FR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2201827" y="3982153"/>
            <a:ext cx="279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 smtClean="0">
                <a:solidFill>
                  <a:schemeClr val="accent2"/>
                </a:solidFill>
              </a:rPr>
              <a:t>Ajouter server </a:t>
            </a:r>
            <a:r>
              <a:rPr lang="fr-FR" sz="1600" dirty="0" err="1" smtClean="0">
                <a:solidFill>
                  <a:schemeClr val="accent2"/>
                </a:solidFill>
              </a:rPr>
              <a:t>Remote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381248" y="4358237"/>
            <a:ext cx="279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$ git </a:t>
            </a:r>
            <a:r>
              <a:rPr lang="fr-FR" sz="1600" dirty="0" err="1" smtClean="0"/>
              <a:t>remote</a:t>
            </a:r>
            <a:r>
              <a:rPr lang="fr-FR" sz="1600" dirty="0" smtClean="0"/>
              <a:t> </a:t>
            </a:r>
            <a:r>
              <a:rPr lang="fr-FR" sz="1600" dirty="0" err="1" smtClean="0"/>
              <a:t>add</a:t>
            </a:r>
            <a:r>
              <a:rPr lang="fr-FR" sz="1600" dirty="0" smtClean="0"/>
              <a:t> </a:t>
            </a:r>
            <a:r>
              <a:rPr lang="fr-FR" sz="1600" dirty="0" err="1" smtClean="0"/>
              <a:t>origin</a:t>
            </a:r>
            <a:r>
              <a:rPr lang="fr-FR" sz="1600" dirty="0" smtClean="0"/>
              <a:t> </a:t>
            </a:r>
            <a:r>
              <a:rPr lang="fr-FR" sz="1600" dirty="0" smtClean="0"/>
              <a:t>url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617811" y="3999609"/>
            <a:ext cx="3337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 err="1" smtClean="0">
                <a:solidFill>
                  <a:schemeClr val="accent2"/>
                </a:solidFill>
              </a:rPr>
              <a:t>Add</a:t>
            </a:r>
            <a:r>
              <a:rPr lang="fr-FR" sz="1600" dirty="0" smtClean="0">
                <a:solidFill>
                  <a:schemeClr val="accent2"/>
                </a:solidFill>
              </a:rPr>
              <a:t> fichier dans le </a:t>
            </a:r>
            <a:r>
              <a:rPr lang="fr-FR" sz="1600" dirty="0" err="1" smtClean="0">
                <a:solidFill>
                  <a:schemeClr val="accent2"/>
                </a:solidFill>
              </a:rPr>
              <a:t>remote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888869" y="4370401"/>
            <a:ext cx="279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$ git push –u </a:t>
            </a:r>
            <a:r>
              <a:rPr lang="fr-FR" sz="1600" dirty="0" err="1" smtClean="0"/>
              <a:t>origin</a:t>
            </a:r>
            <a:r>
              <a:rPr lang="fr-FR" sz="1600" dirty="0" smtClean="0"/>
              <a:t> master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65094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4"/>
          <p:cNvSpPr txBox="1">
            <a:spLocks noGrp="1"/>
          </p:cNvSpPr>
          <p:nvPr>
            <p:ph type="title"/>
          </p:nvPr>
        </p:nvSpPr>
        <p:spPr>
          <a:xfrm>
            <a:off x="621100" y="546724"/>
            <a:ext cx="79017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Travailler avec les branches</a:t>
            </a: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1766454" y="1212272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$ git </a:t>
            </a:r>
            <a:r>
              <a:rPr lang="fr-FR" dirty="0" err="1" smtClean="0"/>
              <a:t>branch</a:t>
            </a:r>
            <a:r>
              <a:rPr lang="fr-FR" dirty="0" smtClean="0"/>
              <a:t> : </a:t>
            </a:r>
            <a:r>
              <a:rPr lang="fr-FR" dirty="0" err="1" smtClean="0"/>
              <a:t>list</a:t>
            </a:r>
            <a:r>
              <a:rPr lang="fr-FR" dirty="0" smtClean="0"/>
              <a:t> des branches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766454" y="1724891"/>
            <a:ext cx="374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$ git </a:t>
            </a:r>
            <a:r>
              <a:rPr lang="fr-FR" dirty="0" err="1" smtClean="0"/>
              <a:t>branch</a:t>
            </a:r>
            <a:r>
              <a:rPr lang="fr-FR" dirty="0" smtClean="0"/>
              <a:t> </a:t>
            </a:r>
            <a:r>
              <a:rPr lang="fr-FR" dirty="0" err="1" smtClean="0"/>
              <a:t>my_branch</a:t>
            </a:r>
            <a:r>
              <a:rPr lang="fr-FR" dirty="0" smtClean="0"/>
              <a:t>: </a:t>
            </a:r>
            <a:r>
              <a:rPr lang="fr-FR" dirty="0" err="1" smtClean="0"/>
              <a:t>Greér</a:t>
            </a:r>
            <a:r>
              <a:rPr lang="fr-FR" dirty="0" smtClean="0"/>
              <a:t> un </a:t>
            </a:r>
            <a:r>
              <a:rPr lang="fr-FR" dirty="0" err="1" smtClean="0"/>
              <a:t>branch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1766454" y="2292066"/>
            <a:ext cx="5614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$ git </a:t>
            </a:r>
            <a:r>
              <a:rPr lang="fr-FR" dirty="0" err="1" smtClean="0"/>
              <a:t>checkout</a:t>
            </a:r>
            <a:r>
              <a:rPr lang="fr-FR" dirty="0" smtClean="0"/>
              <a:t> </a:t>
            </a:r>
            <a:r>
              <a:rPr lang="fr-FR" dirty="0" err="1" smtClean="0"/>
              <a:t>my_branch</a:t>
            </a:r>
            <a:r>
              <a:rPr lang="fr-FR" dirty="0" smtClean="0"/>
              <a:t> :basculer dans le </a:t>
            </a:r>
            <a:r>
              <a:rPr lang="fr-FR" dirty="0" err="1" smtClean="0"/>
              <a:t>branch</a:t>
            </a:r>
            <a:r>
              <a:rPr lang="fr-FR" dirty="0" smtClean="0"/>
              <a:t> ( </a:t>
            </a:r>
            <a:r>
              <a:rPr lang="fr-FR" dirty="0" err="1" smtClean="0"/>
              <a:t>my_branch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1781454" y="2758757"/>
            <a:ext cx="389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Pour le </a:t>
            </a:r>
            <a:r>
              <a:rPr lang="fr-FR" dirty="0" err="1" smtClean="0"/>
              <a:t>merge</a:t>
            </a:r>
            <a:r>
              <a:rPr lang="fr-FR" dirty="0" smtClean="0"/>
              <a:t> il faut revenir dans le master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2341418" y="3102357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/>
              <a:t>$ git </a:t>
            </a:r>
            <a:r>
              <a:rPr lang="fr-FR" dirty="0" err="1" smtClean="0"/>
              <a:t>checkout</a:t>
            </a:r>
            <a:r>
              <a:rPr lang="fr-FR" dirty="0" smtClean="0"/>
              <a:t> </a:t>
            </a:r>
            <a:r>
              <a:rPr lang="fr-FR" dirty="0" err="1" smtClean="0"/>
              <a:t>master:basculer</a:t>
            </a:r>
            <a:r>
              <a:rPr lang="fr-FR" dirty="0"/>
              <a:t> </a:t>
            </a:r>
            <a:r>
              <a:rPr lang="fr-FR" dirty="0" smtClean="0"/>
              <a:t>le master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2341418" y="3461087"/>
            <a:ext cx="3563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/>
              <a:t>$ git </a:t>
            </a:r>
            <a:r>
              <a:rPr lang="fr-FR" dirty="0" err="1" smtClean="0"/>
              <a:t>merge</a:t>
            </a:r>
            <a:r>
              <a:rPr lang="fr-FR" dirty="0" smtClean="0"/>
              <a:t> </a:t>
            </a:r>
            <a:r>
              <a:rPr lang="fr-FR" dirty="0" err="1" smtClean="0"/>
              <a:t>my_branch</a:t>
            </a:r>
            <a:r>
              <a:rPr lang="fr-FR" dirty="0" smtClean="0"/>
              <a:t> master :</a:t>
            </a:r>
            <a:r>
              <a:rPr lang="fr-FR" dirty="0" err="1" smtClean="0"/>
              <a:t>merger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781454" y="3912648"/>
            <a:ext cx="413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$ git </a:t>
            </a:r>
            <a:r>
              <a:rPr lang="fr-FR" dirty="0" err="1" smtClean="0"/>
              <a:t>branch</a:t>
            </a:r>
            <a:r>
              <a:rPr lang="fr-FR" dirty="0" smtClean="0"/>
              <a:t> –d </a:t>
            </a:r>
            <a:r>
              <a:rPr lang="fr-FR" dirty="0" err="1" smtClean="0"/>
              <a:t>my_branch</a:t>
            </a:r>
            <a:r>
              <a:rPr lang="fr-FR" dirty="0" smtClean="0"/>
              <a:t> : supprimer </a:t>
            </a:r>
            <a:r>
              <a:rPr lang="fr-FR" dirty="0" err="1" smtClean="0"/>
              <a:t>branch</a:t>
            </a:r>
            <a:endParaRPr lang="fr-FR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"/>
          <p:cNvSpPr txBox="1">
            <a:spLocks noGrp="1"/>
          </p:cNvSpPr>
          <p:nvPr>
            <p:ph type="title"/>
          </p:nvPr>
        </p:nvSpPr>
        <p:spPr>
          <a:xfrm>
            <a:off x="-2565446" y="0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Exercice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48080" y="853440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Greer</a:t>
            </a:r>
            <a:r>
              <a:rPr lang="fr-FR" dirty="0" smtClean="0"/>
              <a:t> un dossier </a:t>
            </a:r>
            <a:r>
              <a:rPr lang="fr-FR" dirty="0" err="1" smtClean="0"/>
              <a:t>Nommeé</a:t>
            </a:r>
            <a:r>
              <a:rPr lang="fr-FR" dirty="0" smtClean="0"/>
              <a:t> </a:t>
            </a:r>
            <a:r>
              <a:rPr lang="fr-FR" dirty="0" err="1" smtClean="0"/>
              <a:t>workshop_git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5" name="ZoneTexte 64"/>
          <p:cNvSpPr txBox="1"/>
          <p:nvPr/>
        </p:nvSpPr>
        <p:spPr>
          <a:xfrm>
            <a:off x="1148080" y="1222771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Init</a:t>
            </a:r>
            <a:r>
              <a:rPr lang="fr-FR" dirty="0" smtClean="0"/>
              <a:t> </a:t>
            </a:r>
            <a:r>
              <a:rPr lang="fr-FR" dirty="0" err="1" smtClean="0"/>
              <a:t>Repositry</a:t>
            </a:r>
            <a:r>
              <a:rPr lang="fr-FR" dirty="0" smtClean="0"/>
              <a:t> local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1148080" y="1597161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Ajouter fichier html avec son nom</a:t>
            </a:r>
            <a:endParaRPr lang="fr-FR" dirty="0"/>
          </a:p>
        </p:txBody>
      </p:sp>
      <p:sp>
        <p:nvSpPr>
          <p:cNvPr id="67" name="ZoneTexte 66"/>
          <p:cNvSpPr txBox="1"/>
          <p:nvPr/>
        </p:nvSpPr>
        <p:spPr>
          <a:xfrm>
            <a:off x="1148080" y="1971551"/>
            <a:ext cx="3995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Ajouter ce dossier dans le zone de transition</a:t>
            </a:r>
            <a:endParaRPr lang="fr-FR" dirty="0"/>
          </a:p>
        </p:txBody>
      </p:sp>
      <p:sp>
        <p:nvSpPr>
          <p:cNvPr id="68" name="ZoneTexte 67"/>
          <p:cNvSpPr txBox="1"/>
          <p:nvPr/>
        </p:nvSpPr>
        <p:spPr>
          <a:xfrm>
            <a:off x="1148080" y="2345941"/>
            <a:ext cx="6729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Ajouter ce dossier dans le local </a:t>
            </a:r>
            <a:r>
              <a:rPr lang="fr-FR" dirty="0" err="1" smtClean="0"/>
              <a:t>repository</a:t>
            </a:r>
            <a:r>
              <a:rPr lang="fr-FR" dirty="0" smtClean="0"/>
              <a:t> avec message  « </a:t>
            </a:r>
            <a:r>
              <a:rPr lang="fr-FR" dirty="0" err="1" smtClean="0"/>
              <a:t>add</a:t>
            </a:r>
            <a:r>
              <a:rPr lang="fr-FR" dirty="0" smtClean="0"/>
              <a:t> par son nom »</a:t>
            </a:r>
            <a:endParaRPr lang="fr-FR" dirty="0"/>
          </a:p>
        </p:txBody>
      </p:sp>
      <p:sp>
        <p:nvSpPr>
          <p:cNvPr id="69" name="ZoneTexte 68"/>
          <p:cNvSpPr txBox="1"/>
          <p:nvPr/>
        </p:nvSpPr>
        <p:spPr>
          <a:xfrm>
            <a:off x="1148080" y="2720331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Greer</a:t>
            </a:r>
            <a:r>
              <a:rPr lang="fr-FR" dirty="0" smtClean="0"/>
              <a:t> </a:t>
            </a:r>
            <a:r>
              <a:rPr lang="fr-FR" dirty="0" err="1" smtClean="0"/>
              <a:t>Repository</a:t>
            </a:r>
            <a:r>
              <a:rPr lang="fr-FR" dirty="0" smtClean="0"/>
              <a:t> dans le </a:t>
            </a:r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70" name="ZoneTexte 69"/>
          <p:cNvSpPr txBox="1"/>
          <p:nvPr/>
        </p:nvSpPr>
        <p:spPr>
          <a:xfrm>
            <a:off x="1148079" y="3128520"/>
            <a:ext cx="4190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Faire le </a:t>
            </a:r>
            <a:r>
              <a:rPr lang="fr-FR" dirty="0" err="1" smtClean="0"/>
              <a:t>remote</a:t>
            </a:r>
            <a:r>
              <a:rPr lang="fr-FR" dirty="0" smtClean="0"/>
              <a:t> entre le repo local et le </a:t>
            </a:r>
            <a:r>
              <a:rPr lang="fr-FR" dirty="0" err="1" smtClean="0"/>
              <a:t>remote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1148078" y="3536709"/>
            <a:ext cx="3297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Ajouter mon dossier dans le </a:t>
            </a:r>
            <a:r>
              <a:rPr lang="fr-FR" dirty="0" err="1" smtClean="0"/>
              <a:t>remote</a:t>
            </a:r>
            <a:endParaRPr lang="fr-FR" dirty="0"/>
          </a:p>
        </p:txBody>
      </p:sp>
      <p:sp>
        <p:nvSpPr>
          <p:cNvPr id="72" name="ZoneTexte 71"/>
          <p:cNvSpPr txBox="1"/>
          <p:nvPr/>
        </p:nvSpPr>
        <p:spPr>
          <a:xfrm>
            <a:off x="1148078" y="394391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Collaborators</a:t>
            </a:r>
            <a:endParaRPr lang="fr-FR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"/>
          <p:cNvSpPr/>
          <p:nvPr/>
        </p:nvSpPr>
        <p:spPr>
          <a:xfrm>
            <a:off x="791287" y="1271509"/>
            <a:ext cx="1071300" cy="107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5"/>
          <p:cNvSpPr/>
          <p:nvPr/>
        </p:nvSpPr>
        <p:spPr>
          <a:xfrm>
            <a:off x="861490" y="1335346"/>
            <a:ext cx="930900" cy="93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34" name="Google Shape;534;p35"/>
          <p:cNvSpPr/>
          <p:nvPr/>
        </p:nvSpPr>
        <p:spPr>
          <a:xfrm>
            <a:off x="4689837" y="1271509"/>
            <a:ext cx="1071300" cy="107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5"/>
          <p:cNvSpPr/>
          <p:nvPr/>
        </p:nvSpPr>
        <p:spPr>
          <a:xfrm>
            <a:off x="4760040" y="1335346"/>
            <a:ext cx="930900" cy="93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36" name="Google Shape;536;p35"/>
          <p:cNvSpPr/>
          <p:nvPr/>
        </p:nvSpPr>
        <p:spPr>
          <a:xfrm>
            <a:off x="4689837" y="2637634"/>
            <a:ext cx="1071300" cy="107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5"/>
          <p:cNvSpPr/>
          <p:nvPr/>
        </p:nvSpPr>
        <p:spPr>
          <a:xfrm>
            <a:off x="4760040" y="2701471"/>
            <a:ext cx="930900" cy="93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38" name="Google Shape;538;p35"/>
          <p:cNvSpPr/>
          <p:nvPr/>
        </p:nvSpPr>
        <p:spPr>
          <a:xfrm>
            <a:off x="791287" y="2637634"/>
            <a:ext cx="1071300" cy="10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5"/>
          <p:cNvSpPr/>
          <p:nvPr/>
        </p:nvSpPr>
        <p:spPr>
          <a:xfrm>
            <a:off x="861490" y="2701471"/>
            <a:ext cx="930900" cy="93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40" name="Google Shape;540;p35"/>
          <p:cNvSpPr txBox="1">
            <a:spLocks noGrp="1"/>
          </p:cNvSpPr>
          <p:nvPr>
            <p:ph type="title"/>
          </p:nvPr>
        </p:nvSpPr>
        <p:spPr>
          <a:xfrm>
            <a:off x="344009" y="159096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accent2"/>
                </a:solidFill>
              </a:rPr>
              <a:t>Objectifs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41" name="Google Shape;541;p35"/>
          <p:cNvSpPr txBox="1">
            <a:spLocks noGrp="1"/>
          </p:cNvSpPr>
          <p:nvPr>
            <p:ph type="subTitle" idx="3"/>
          </p:nvPr>
        </p:nvSpPr>
        <p:spPr>
          <a:xfrm>
            <a:off x="1922750" y="1408259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C’est Quoi Git</a:t>
            </a:r>
            <a:endParaRPr dirty="0"/>
          </a:p>
        </p:txBody>
      </p:sp>
      <p:sp>
        <p:nvSpPr>
          <p:cNvPr id="542" name="Google Shape;542;p35"/>
          <p:cNvSpPr txBox="1">
            <a:spLocks noGrp="1"/>
          </p:cNvSpPr>
          <p:nvPr>
            <p:ph type="subTitle" idx="1"/>
          </p:nvPr>
        </p:nvSpPr>
        <p:spPr>
          <a:xfrm>
            <a:off x="5815278" y="1330834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543" name="Google Shape;543;p35"/>
          <p:cNvSpPr txBox="1">
            <a:spLocks noGrp="1"/>
          </p:cNvSpPr>
          <p:nvPr>
            <p:ph type="subTitle" idx="2"/>
          </p:nvPr>
        </p:nvSpPr>
        <p:spPr>
          <a:xfrm>
            <a:off x="5815265" y="164300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Pour Quoi Git est Important</a:t>
            </a:r>
            <a:endParaRPr dirty="0"/>
          </a:p>
        </p:txBody>
      </p:sp>
      <p:sp>
        <p:nvSpPr>
          <p:cNvPr id="544" name="Google Shape;544;p35"/>
          <p:cNvSpPr txBox="1">
            <a:spLocks noGrp="1"/>
          </p:cNvSpPr>
          <p:nvPr>
            <p:ph type="subTitle" idx="4"/>
          </p:nvPr>
        </p:nvSpPr>
        <p:spPr>
          <a:xfrm>
            <a:off x="1922750" y="1720434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smtClean="0"/>
              <a:t>E</a:t>
            </a:r>
            <a:r>
              <a:rPr lang="en" dirty="0" smtClean="0"/>
              <a:t>t le </a:t>
            </a:r>
            <a:r>
              <a:rPr lang="fr-FR" dirty="0"/>
              <a:t>contrôle </a:t>
            </a:r>
            <a:r>
              <a:rPr lang="en" dirty="0" smtClean="0"/>
              <a:t>de versions</a:t>
            </a:r>
            <a:endParaRPr dirty="0"/>
          </a:p>
        </p:txBody>
      </p:sp>
      <p:sp>
        <p:nvSpPr>
          <p:cNvPr id="545" name="Google Shape;545;p35"/>
          <p:cNvSpPr txBox="1">
            <a:spLocks noGrp="1"/>
          </p:cNvSpPr>
          <p:nvPr>
            <p:ph type="subTitle" idx="5"/>
          </p:nvPr>
        </p:nvSpPr>
        <p:spPr>
          <a:xfrm>
            <a:off x="5831340" y="2925009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Installation</a:t>
            </a:r>
            <a:endParaRPr dirty="0"/>
          </a:p>
        </p:txBody>
      </p:sp>
      <p:sp>
        <p:nvSpPr>
          <p:cNvPr id="547" name="Google Shape;547;p35"/>
          <p:cNvSpPr txBox="1">
            <a:spLocks noGrp="1"/>
          </p:cNvSpPr>
          <p:nvPr>
            <p:ph type="subTitle" idx="7"/>
          </p:nvPr>
        </p:nvSpPr>
        <p:spPr>
          <a:xfrm>
            <a:off x="1922750" y="2791334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Tips</a:t>
            </a:r>
            <a:endParaRPr dirty="0"/>
          </a:p>
        </p:txBody>
      </p:sp>
      <p:sp>
        <p:nvSpPr>
          <p:cNvPr id="548" name="Google Shape;548;p35"/>
          <p:cNvSpPr txBox="1">
            <a:spLocks noGrp="1"/>
          </p:cNvSpPr>
          <p:nvPr>
            <p:ph type="subTitle" idx="8"/>
          </p:nvPr>
        </p:nvSpPr>
        <p:spPr>
          <a:xfrm>
            <a:off x="1922750" y="310350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C’est Quoi Github</a:t>
            </a:r>
            <a:endParaRPr dirty="0"/>
          </a:p>
        </p:txBody>
      </p:sp>
      <p:sp>
        <p:nvSpPr>
          <p:cNvPr id="549" name="Google Shape;549;p35"/>
          <p:cNvSpPr txBox="1">
            <a:spLocks noGrp="1"/>
          </p:cNvSpPr>
          <p:nvPr>
            <p:ph type="title" idx="9"/>
          </p:nvPr>
        </p:nvSpPr>
        <p:spPr>
          <a:xfrm>
            <a:off x="807349" y="1509334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0" name="Google Shape;550;p35"/>
          <p:cNvSpPr txBox="1">
            <a:spLocks noGrp="1"/>
          </p:cNvSpPr>
          <p:nvPr>
            <p:ph type="title" idx="13"/>
          </p:nvPr>
        </p:nvSpPr>
        <p:spPr>
          <a:xfrm>
            <a:off x="4705899" y="1509334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1" name="Google Shape;551;p35"/>
          <p:cNvSpPr txBox="1">
            <a:spLocks noGrp="1"/>
          </p:cNvSpPr>
          <p:nvPr>
            <p:ph type="title" idx="14"/>
          </p:nvPr>
        </p:nvSpPr>
        <p:spPr>
          <a:xfrm>
            <a:off x="807349" y="2881834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2" name="Google Shape;552;p35"/>
          <p:cNvSpPr txBox="1">
            <a:spLocks noGrp="1"/>
          </p:cNvSpPr>
          <p:nvPr>
            <p:ph type="title" idx="15"/>
          </p:nvPr>
        </p:nvSpPr>
        <p:spPr>
          <a:xfrm>
            <a:off x="4705899" y="288184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5" name="Google Shape;536;p35"/>
          <p:cNvSpPr/>
          <p:nvPr/>
        </p:nvSpPr>
        <p:spPr>
          <a:xfrm>
            <a:off x="851450" y="3953134"/>
            <a:ext cx="1071300" cy="1071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37;p35"/>
          <p:cNvSpPr/>
          <p:nvPr/>
        </p:nvSpPr>
        <p:spPr>
          <a:xfrm>
            <a:off x="937691" y="4021109"/>
            <a:ext cx="930900" cy="93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27" name="Google Shape;552;p35"/>
          <p:cNvSpPr txBox="1">
            <a:spLocks/>
          </p:cNvSpPr>
          <p:nvPr/>
        </p:nvSpPr>
        <p:spPr>
          <a:xfrm>
            <a:off x="883550" y="4201483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25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sp>
        <p:nvSpPr>
          <p:cNvPr id="30" name="Google Shape;536;p35"/>
          <p:cNvSpPr/>
          <p:nvPr/>
        </p:nvSpPr>
        <p:spPr>
          <a:xfrm>
            <a:off x="4705899" y="3953134"/>
            <a:ext cx="1071300" cy="1071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37;p35"/>
          <p:cNvSpPr/>
          <p:nvPr/>
        </p:nvSpPr>
        <p:spPr>
          <a:xfrm>
            <a:off x="4792140" y="4021109"/>
            <a:ext cx="930900" cy="93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32" name="Google Shape;552;p35"/>
          <p:cNvSpPr txBox="1">
            <a:spLocks/>
          </p:cNvSpPr>
          <p:nvPr/>
        </p:nvSpPr>
        <p:spPr>
          <a:xfrm>
            <a:off x="4737999" y="4201483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25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wdies"/>
              <a:buNone/>
              <a:defRPr sz="4000" b="0" i="0" u="none" strike="noStrike" cap="none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" dirty="0" smtClean="0"/>
              <a:t>06</a:t>
            </a:r>
            <a:endParaRPr lang="en" dirty="0"/>
          </a:p>
        </p:txBody>
      </p:sp>
      <p:sp>
        <p:nvSpPr>
          <p:cNvPr id="33" name="Google Shape;547;p35"/>
          <p:cNvSpPr txBox="1">
            <a:spLocks noGrp="1"/>
          </p:cNvSpPr>
          <p:nvPr>
            <p:ph type="subTitle" idx="7"/>
          </p:nvPr>
        </p:nvSpPr>
        <p:spPr>
          <a:xfrm>
            <a:off x="1900691" y="4033857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Workflow Git</a:t>
            </a:r>
            <a:endParaRPr dirty="0"/>
          </a:p>
        </p:txBody>
      </p:sp>
      <p:sp>
        <p:nvSpPr>
          <p:cNvPr id="34" name="Google Shape;548;p35"/>
          <p:cNvSpPr txBox="1">
            <a:spLocks noGrp="1"/>
          </p:cNvSpPr>
          <p:nvPr>
            <p:ph type="subTitle" idx="8"/>
          </p:nvPr>
        </p:nvSpPr>
        <p:spPr>
          <a:xfrm>
            <a:off x="1922750" y="4405834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</a:t>
            </a:r>
            <a:r>
              <a:rPr lang="en" dirty="0" smtClean="0"/>
              <a:t>omment ca marche</a:t>
            </a:r>
            <a:endParaRPr dirty="0"/>
          </a:p>
        </p:txBody>
      </p:sp>
      <p:sp>
        <p:nvSpPr>
          <p:cNvPr id="35" name="Google Shape;545;p35"/>
          <p:cNvSpPr txBox="1">
            <a:spLocks noGrp="1"/>
          </p:cNvSpPr>
          <p:nvPr>
            <p:ph type="subTitle" idx="5"/>
          </p:nvPr>
        </p:nvSpPr>
        <p:spPr>
          <a:xfrm>
            <a:off x="5863440" y="4227334"/>
            <a:ext cx="3060742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Les Commandes de base</a:t>
            </a:r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"/>
          <p:cNvSpPr txBox="1">
            <a:spLocks noGrp="1"/>
          </p:cNvSpPr>
          <p:nvPr>
            <p:ph type="title"/>
          </p:nvPr>
        </p:nvSpPr>
        <p:spPr>
          <a:xfrm>
            <a:off x="-2267903" y="0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Suite Exercice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48080" y="853440"/>
            <a:ext cx="3964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Télelchager</a:t>
            </a:r>
            <a:r>
              <a:rPr lang="fr-FR" dirty="0" smtClean="0"/>
              <a:t> le dossier dans le local ( clone )</a:t>
            </a:r>
            <a:endParaRPr lang="fr-FR" dirty="0"/>
          </a:p>
        </p:txBody>
      </p:sp>
      <p:sp>
        <p:nvSpPr>
          <p:cNvPr id="65" name="ZoneTexte 64"/>
          <p:cNvSpPr txBox="1"/>
          <p:nvPr/>
        </p:nvSpPr>
        <p:spPr>
          <a:xfrm>
            <a:off x="1148080" y="1222771"/>
            <a:ext cx="29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Gréer un </a:t>
            </a:r>
            <a:r>
              <a:rPr lang="fr-FR" dirty="0" err="1" smtClean="0"/>
              <a:t>branch</a:t>
            </a:r>
            <a:r>
              <a:rPr lang="fr-FR" dirty="0" smtClean="0"/>
              <a:t> avec son nom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1148080" y="1597161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Basculer dans le </a:t>
            </a:r>
            <a:r>
              <a:rPr lang="fr-FR" dirty="0" err="1" smtClean="0"/>
              <a:t>branch</a:t>
            </a:r>
            <a:endParaRPr lang="fr-FR" dirty="0"/>
          </a:p>
        </p:txBody>
      </p:sp>
      <p:sp>
        <p:nvSpPr>
          <p:cNvPr id="68" name="ZoneTexte 67"/>
          <p:cNvSpPr txBox="1"/>
          <p:nvPr/>
        </p:nvSpPr>
        <p:spPr>
          <a:xfrm>
            <a:off x="1148080" y="2345941"/>
            <a:ext cx="3368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Ajouter un fichier html avec son nom</a:t>
            </a:r>
            <a:endParaRPr lang="fr-FR" dirty="0"/>
          </a:p>
        </p:txBody>
      </p:sp>
      <p:sp>
        <p:nvSpPr>
          <p:cNvPr id="69" name="ZoneTexte 68"/>
          <p:cNvSpPr txBox="1"/>
          <p:nvPr/>
        </p:nvSpPr>
        <p:spPr>
          <a:xfrm>
            <a:off x="1148080" y="2720331"/>
            <a:ext cx="3079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Ajouter dans la zone de  </a:t>
            </a:r>
            <a:r>
              <a:rPr lang="fr-FR" dirty="0" err="1" smtClean="0"/>
              <a:t>trasition</a:t>
            </a:r>
            <a:endParaRPr lang="fr-FR" dirty="0"/>
          </a:p>
        </p:txBody>
      </p:sp>
      <p:sp>
        <p:nvSpPr>
          <p:cNvPr id="70" name="ZoneTexte 69"/>
          <p:cNvSpPr txBox="1"/>
          <p:nvPr/>
        </p:nvSpPr>
        <p:spPr>
          <a:xfrm>
            <a:off x="1148079" y="3128520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Faire un commit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1148078" y="3536709"/>
            <a:ext cx="314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Ajouter ce </a:t>
            </a:r>
            <a:r>
              <a:rPr lang="fr-FR" dirty="0" err="1" smtClean="0"/>
              <a:t>modife</a:t>
            </a:r>
            <a:r>
              <a:rPr lang="fr-FR" dirty="0" smtClean="0"/>
              <a:t> dans </a:t>
            </a:r>
            <a:r>
              <a:rPr lang="fr-FR" dirty="0" smtClean="0"/>
              <a:t>le </a:t>
            </a:r>
            <a:r>
              <a:rPr lang="fr-FR" dirty="0" err="1" smtClean="0"/>
              <a:t>remote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2" name="ZoneTexte 71"/>
          <p:cNvSpPr txBox="1"/>
          <p:nvPr/>
        </p:nvSpPr>
        <p:spPr>
          <a:xfrm>
            <a:off x="1148078" y="3943913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Envoyer un pull </a:t>
            </a:r>
            <a:r>
              <a:rPr lang="fr-FR" dirty="0" err="1" smtClean="0"/>
              <a:t>request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148080" y="1954652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Push cette </a:t>
            </a:r>
            <a:r>
              <a:rPr lang="fr-FR" dirty="0" err="1" smtClean="0"/>
              <a:t>branch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48078" y="4402800"/>
            <a:ext cx="234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Supprimer votre </a:t>
            </a:r>
            <a:r>
              <a:rPr lang="fr-FR" dirty="0" err="1" smtClean="0"/>
              <a:t>branch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9171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"/>
          <p:cNvSpPr txBox="1">
            <a:spLocks noGrp="1"/>
          </p:cNvSpPr>
          <p:nvPr>
            <p:ph type="title"/>
          </p:nvPr>
        </p:nvSpPr>
        <p:spPr>
          <a:xfrm>
            <a:off x="-2384018" y="0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 Exercice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48080" y="1178560"/>
            <a:ext cx="3486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Ecraser le </a:t>
            </a:r>
            <a:r>
              <a:rPr lang="fr-FR" dirty="0" err="1" smtClean="0"/>
              <a:t>remote</a:t>
            </a:r>
            <a:r>
              <a:rPr lang="fr-FR" dirty="0" smtClean="0"/>
              <a:t> et </a:t>
            </a:r>
            <a:r>
              <a:rPr lang="fr-FR" dirty="0" err="1" smtClean="0"/>
              <a:t>working</a:t>
            </a:r>
            <a:r>
              <a:rPr lang="fr-FR" dirty="0" smtClean="0"/>
              <a:t> directory</a:t>
            </a:r>
            <a:endParaRPr lang="fr-FR" dirty="0"/>
          </a:p>
        </p:txBody>
      </p:sp>
      <p:sp>
        <p:nvSpPr>
          <p:cNvPr id="65" name="ZoneTexte 64"/>
          <p:cNvSpPr txBox="1"/>
          <p:nvPr/>
        </p:nvSpPr>
        <p:spPr>
          <a:xfrm>
            <a:off x="1148080" y="1700291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Verifier</a:t>
            </a:r>
            <a:r>
              <a:rPr lang="fr-FR" dirty="0" smtClean="0"/>
              <a:t> qui et quoi et quand fait le modification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06165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3"/>
          <p:cNvSpPr txBox="1">
            <a:spLocks noGrp="1"/>
          </p:cNvSpPr>
          <p:nvPr>
            <p:ph type="title"/>
          </p:nvPr>
        </p:nvSpPr>
        <p:spPr>
          <a:xfrm>
            <a:off x="2609061" y="1119624"/>
            <a:ext cx="4375200" cy="25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Merci Pour Votre Attention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 rot="5400000" flipH="1">
            <a:off x="4095552" y="3424727"/>
            <a:ext cx="607826" cy="1177420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/>
          <p:nvPr/>
        </p:nvSpPr>
        <p:spPr>
          <a:xfrm rot="-5400000" flipH="1">
            <a:off x="4991252" y="4019865"/>
            <a:ext cx="607826" cy="1177420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3"/>
          <p:cNvSpPr/>
          <p:nvPr/>
        </p:nvSpPr>
        <p:spPr>
          <a:xfrm rot="5400000">
            <a:off x="7847156" y="277620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3"/>
          <p:cNvSpPr/>
          <p:nvPr/>
        </p:nvSpPr>
        <p:spPr>
          <a:xfrm rot="-5400000">
            <a:off x="6892156" y="-320780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"/>
          <p:cNvSpPr/>
          <p:nvPr/>
        </p:nvSpPr>
        <p:spPr>
          <a:xfrm>
            <a:off x="4315700" y="1214788"/>
            <a:ext cx="1424400" cy="14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4409045" y="1299668"/>
            <a:ext cx="1237800" cy="123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59" name="Google Shape;559;p36"/>
          <p:cNvSpPr/>
          <p:nvPr/>
        </p:nvSpPr>
        <p:spPr>
          <a:xfrm>
            <a:off x="3265125" y="2882874"/>
            <a:ext cx="283903" cy="1372796"/>
          </a:xfrm>
          <a:custGeom>
            <a:avLst/>
            <a:gdLst/>
            <a:ahLst/>
            <a:cxnLst/>
            <a:rect l="l" t="t" r="r" b="b"/>
            <a:pathLst>
              <a:path w="6602" h="20594" extrusionOk="0">
                <a:moveTo>
                  <a:pt x="1" y="1"/>
                </a:moveTo>
                <a:lnTo>
                  <a:pt x="1" y="20593"/>
                </a:lnTo>
                <a:lnTo>
                  <a:pt x="6602" y="20593"/>
                </a:lnTo>
                <a:lnTo>
                  <a:pt x="66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 txBox="1">
            <a:spLocks noGrp="1"/>
          </p:cNvSpPr>
          <p:nvPr>
            <p:ph type="title"/>
          </p:nvPr>
        </p:nvSpPr>
        <p:spPr>
          <a:xfrm>
            <a:off x="4052800" y="3027419"/>
            <a:ext cx="473838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accent3"/>
                </a:solidFill>
              </a:rPr>
              <a:t>Pour Quoi Git est Important</a:t>
            </a:r>
          </a:p>
        </p:txBody>
      </p:sp>
      <p:sp>
        <p:nvSpPr>
          <p:cNvPr id="561" name="Google Shape;561;p36"/>
          <p:cNvSpPr txBox="1">
            <a:spLocks noGrp="1"/>
          </p:cNvSpPr>
          <p:nvPr>
            <p:ph type="title" idx="2"/>
          </p:nvPr>
        </p:nvSpPr>
        <p:spPr>
          <a:xfrm>
            <a:off x="4052800" y="1557388"/>
            <a:ext cx="19503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pic>
        <p:nvPicPr>
          <p:cNvPr id="563" name="Google Shape;563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4" y="1111257"/>
            <a:ext cx="3295972" cy="2337062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64" name="Google Shape;564;p36"/>
          <p:cNvGrpSpPr/>
          <p:nvPr/>
        </p:nvGrpSpPr>
        <p:grpSpPr>
          <a:xfrm>
            <a:off x="588109" y="3961612"/>
            <a:ext cx="2960908" cy="1181849"/>
            <a:chOff x="588109" y="3961612"/>
            <a:chExt cx="2960908" cy="1181849"/>
          </a:xfrm>
        </p:grpSpPr>
        <p:sp>
          <p:nvSpPr>
            <p:cNvPr id="565" name="Google Shape;565;p36"/>
            <p:cNvSpPr/>
            <p:nvPr/>
          </p:nvSpPr>
          <p:spPr>
            <a:xfrm>
              <a:off x="1771121" y="3961612"/>
              <a:ext cx="584714" cy="585832"/>
            </a:xfrm>
            <a:custGeom>
              <a:avLst/>
              <a:gdLst/>
              <a:ahLst/>
              <a:cxnLst/>
              <a:rect l="l" t="t" r="r" b="b"/>
              <a:pathLst>
                <a:path w="13598" h="13624" extrusionOk="0">
                  <a:moveTo>
                    <a:pt x="0" y="0"/>
                  </a:moveTo>
                  <a:lnTo>
                    <a:pt x="0" y="13624"/>
                  </a:lnTo>
                  <a:lnTo>
                    <a:pt x="13597" y="13624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1866115" y="4079353"/>
              <a:ext cx="395858" cy="350278"/>
            </a:xfrm>
            <a:custGeom>
              <a:avLst/>
              <a:gdLst/>
              <a:ahLst/>
              <a:cxnLst/>
              <a:rect l="l" t="t" r="r" b="b"/>
              <a:pathLst>
                <a:path w="9206" h="8146" extrusionOk="0">
                  <a:moveTo>
                    <a:pt x="4601" y="1"/>
                  </a:moveTo>
                  <a:cubicBezTo>
                    <a:pt x="3739" y="1"/>
                    <a:pt x="2870" y="274"/>
                    <a:pt x="2131" y="839"/>
                  </a:cubicBezTo>
                  <a:cubicBezTo>
                    <a:pt x="342" y="2180"/>
                    <a:pt x="0" y="4732"/>
                    <a:pt x="1342" y="6520"/>
                  </a:cubicBezTo>
                  <a:cubicBezTo>
                    <a:pt x="2146" y="7587"/>
                    <a:pt x="3360" y="8145"/>
                    <a:pt x="4588" y="8145"/>
                  </a:cubicBezTo>
                  <a:cubicBezTo>
                    <a:pt x="5447" y="8145"/>
                    <a:pt x="6313" y="7872"/>
                    <a:pt x="7049" y="7309"/>
                  </a:cubicBezTo>
                  <a:cubicBezTo>
                    <a:pt x="8837" y="5941"/>
                    <a:pt x="9205" y="3390"/>
                    <a:pt x="7838" y="1602"/>
                  </a:cubicBezTo>
                  <a:cubicBezTo>
                    <a:pt x="7035" y="552"/>
                    <a:pt x="5825" y="1"/>
                    <a:pt x="4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109" y="4556511"/>
              <a:ext cx="2960722" cy="582435"/>
            </a:xfrm>
            <a:custGeom>
              <a:avLst/>
              <a:gdLst/>
              <a:ahLst/>
              <a:cxnLst/>
              <a:rect l="l" t="t" r="r" b="b"/>
              <a:pathLst>
                <a:path w="68854" h="13545" extrusionOk="0">
                  <a:moveTo>
                    <a:pt x="0" y="0"/>
                  </a:moveTo>
                  <a:lnTo>
                    <a:pt x="0" y="13545"/>
                  </a:lnTo>
                  <a:lnTo>
                    <a:pt x="55283" y="13545"/>
                  </a:lnTo>
                  <a:cubicBezTo>
                    <a:pt x="62779" y="13545"/>
                    <a:pt x="68854" y="7469"/>
                    <a:pt x="68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3265131" y="4255664"/>
              <a:ext cx="283886" cy="291798"/>
            </a:xfrm>
            <a:custGeom>
              <a:avLst/>
              <a:gdLst/>
              <a:ahLst/>
              <a:cxnLst/>
              <a:rect l="l" t="t" r="r" b="b"/>
              <a:pathLst>
                <a:path w="6602" h="6786" extrusionOk="0">
                  <a:moveTo>
                    <a:pt x="1" y="0"/>
                  </a:moveTo>
                  <a:lnTo>
                    <a:pt x="1" y="6786"/>
                  </a:lnTo>
                  <a:lnTo>
                    <a:pt x="6602" y="6786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356951" y="4551952"/>
              <a:ext cx="1192003" cy="591508"/>
            </a:xfrm>
            <a:custGeom>
              <a:avLst/>
              <a:gdLst/>
              <a:ahLst/>
              <a:cxnLst/>
              <a:rect l="l" t="t" r="r" b="b"/>
              <a:pathLst>
                <a:path w="27721" h="13756" extrusionOk="0">
                  <a:moveTo>
                    <a:pt x="1" y="1"/>
                  </a:moveTo>
                  <a:cubicBezTo>
                    <a:pt x="1" y="7602"/>
                    <a:pt x="6155" y="13756"/>
                    <a:pt x="13756" y="13756"/>
                  </a:cubicBezTo>
                  <a:lnTo>
                    <a:pt x="13835" y="13756"/>
                  </a:lnTo>
                  <a:cubicBezTo>
                    <a:pt x="21435" y="13703"/>
                    <a:pt x="27589" y="7602"/>
                    <a:pt x="27721" y="1"/>
                  </a:cubicBezTo>
                  <a:lnTo>
                    <a:pt x="21120" y="1"/>
                  </a:lnTo>
                  <a:cubicBezTo>
                    <a:pt x="21120" y="4025"/>
                    <a:pt x="17858" y="7286"/>
                    <a:pt x="13808" y="7286"/>
                  </a:cubicBezTo>
                  <a:lnTo>
                    <a:pt x="13782" y="7286"/>
                  </a:lnTo>
                  <a:cubicBezTo>
                    <a:pt x="9758" y="7286"/>
                    <a:pt x="6470" y="4025"/>
                    <a:pt x="6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180733" y="3968406"/>
              <a:ext cx="588111" cy="588111"/>
            </a:xfrm>
            <a:custGeom>
              <a:avLst/>
              <a:gdLst/>
              <a:ahLst/>
              <a:cxnLst/>
              <a:rect l="l" t="t" r="r" b="b"/>
              <a:pathLst>
                <a:path w="13677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77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80733" y="4554232"/>
              <a:ext cx="588111" cy="584714"/>
            </a:xfrm>
            <a:custGeom>
              <a:avLst/>
              <a:gdLst/>
              <a:ahLst/>
              <a:cxnLst/>
              <a:rect l="l" t="t" r="r" b="b"/>
              <a:pathLst>
                <a:path w="13677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77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769960" y="3968406"/>
              <a:ext cx="586993" cy="588111"/>
            </a:xfrm>
            <a:custGeom>
              <a:avLst/>
              <a:gdLst/>
              <a:ahLst/>
              <a:cxnLst/>
              <a:rect l="l" t="t" r="r" b="b"/>
              <a:pathLst>
                <a:path w="13651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51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769960" y="4554232"/>
              <a:ext cx="586993" cy="584714"/>
            </a:xfrm>
            <a:custGeom>
              <a:avLst/>
              <a:gdLst/>
              <a:ahLst/>
              <a:cxnLst/>
              <a:rect l="l" t="t" r="r" b="b"/>
              <a:pathLst>
                <a:path w="13651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51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636298" y="4239839"/>
              <a:ext cx="627714" cy="627671"/>
            </a:xfrm>
            <a:custGeom>
              <a:avLst/>
              <a:gdLst/>
              <a:ahLst/>
              <a:cxnLst/>
              <a:rect l="l" t="t" r="r" b="b"/>
              <a:pathLst>
                <a:path w="14598" h="14597" extrusionOk="0">
                  <a:moveTo>
                    <a:pt x="7312" y="0"/>
                  </a:moveTo>
                  <a:cubicBezTo>
                    <a:pt x="3262" y="0"/>
                    <a:pt x="1" y="3261"/>
                    <a:pt x="1" y="7312"/>
                  </a:cubicBezTo>
                  <a:cubicBezTo>
                    <a:pt x="1" y="11335"/>
                    <a:pt x="3262" y="14597"/>
                    <a:pt x="7312" y="14597"/>
                  </a:cubicBezTo>
                  <a:cubicBezTo>
                    <a:pt x="11336" y="14597"/>
                    <a:pt x="14597" y="11335"/>
                    <a:pt x="14597" y="7312"/>
                  </a:cubicBezTo>
                  <a:cubicBezTo>
                    <a:pt x="14597" y="3261"/>
                    <a:pt x="11336" y="0"/>
                    <a:pt x="7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758470" y="4350657"/>
              <a:ext cx="399255" cy="393579"/>
            </a:xfrm>
            <a:custGeom>
              <a:avLst/>
              <a:gdLst/>
              <a:ahLst/>
              <a:cxnLst/>
              <a:rect l="l" t="t" r="r" b="b"/>
              <a:pathLst>
                <a:path w="9285" h="9153" extrusionOk="0">
                  <a:moveTo>
                    <a:pt x="4629" y="1"/>
                  </a:moveTo>
                  <a:lnTo>
                    <a:pt x="3840" y="2499"/>
                  </a:lnTo>
                  <a:lnTo>
                    <a:pt x="1604" y="1105"/>
                  </a:lnTo>
                  <a:lnTo>
                    <a:pt x="2604" y="3525"/>
                  </a:lnTo>
                  <a:lnTo>
                    <a:pt x="0" y="3893"/>
                  </a:lnTo>
                  <a:lnTo>
                    <a:pt x="2315" y="5129"/>
                  </a:lnTo>
                  <a:lnTo>
                    <a:pt x="552" y="7075"/>
                  </a:lnTo>
                  <a:lnTo>
                    <a:pt x="552" y="7075"/>
                  </a:lnTo>
                  <a:lnTo>
                    <a:pt x="3130" y="6523"/>
                  </a:lnTo>
                  <a:lnTo>
                    <a:pt x="3025" y="9153"/>
                  </a:lnTo>
                  <a:lnTo>
                    <a:pt x="4629" y="7075"/>
                  </a:lnTo>
                  <a:lnTo>
                    <a:pt x="6260" y="9153"/>
                  </a:lnTo>
                  <a:lnTo>
                    <a:pt x="6154" y="6523"/>
                  </a:lnTo>
                  <a:lnTo>
                    <a:pt x="8732" y="7075"/>
                  </a:lnTo>
                  <a:lnTo>
                    <a:pt x="6970" y="5129"/>
                  </a:lnTo>
                  <a:lnTo>
                    <a:pt x="9284" y="3893"/>
                  </a:lnTo>
                  <a:lnTo>
                    <a:pt x="6680" y="3525"/>
                  </a:lnTo>
                  <a:lnTo>
                    <a:pt x="7680" y="1105"/>
                  </a:lnTo>
                  <a:lnTo>
                    <a:pt x="5444" y="2499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"/>
          <p:cNvSpPr txBox="1">
            <a:spLocks noGrp="1"/>
          </p:cNvSpPr>
          <p:nvPr>
            <p:ph type="subTitle" idx="1"/>
          </p:nvPr>
        </p:nvSpPr>
        <p:spPr>
          <a:xfrm>
            <a:off x="311497" y="547497"/>
            <a:ext cx="5763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dirty="0" smtClean="0"/>
              <a:t>Git est gratuit et open Source </a:t>
            </a:r>
            <a:endParaRPr dirty="0"/>
          </a:p>
        </p:txBody>
      </p:sp>
      <p:sp>
        <p:nvSpPr>
          <p:cNvPr id="4" name="Google Shape;581;p37"/>
          <p:cNvSpPr txBox="1">
            <a:spLocks/>
          </p:cNvSpPr>
          <p:nvPr/>
        </p:nvSpPr>
        <p:spPr>
          <a:xfrm>
            <a:off x="814815" y="1099157"/>
            <a:ext cx="7958585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dirty="0" smtClean="0"/>
              <a:t>Garde de la trace des projets et des fichiers (évaluer)</a:t>
            </a:r>
            <a:endParaRPr lang="fr-FR" dirty="0"/>
          </a:p>
        </p:txBody>
      </p:sp>
      <p:sp>
        <p:nvSpPr>
          <p:cNvPr id="5" name="Google Shape;581;p37"/>
          <p:cNvSpPr txBox="1">
            <a:spLocks/>
          </p:cNvSpPr>
          <p:nvPr/>
        </p:nvSpPr>
        <p:spPr>
          <a:xfrm>
            <a:off x="587721" y="1714907"/>
            <a:ext cx="7465666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dirty="0"/>
              <a:t>Enregistre</a:t>
            </a:r>
            <a:r>
              <a:rPr lang="fr-FR" dirty="0" smtClean="0"/>
              <a:t> les modifications ( qui fait , quand )</a:t>
            </a:r>
            <a:endParaRPr lang="fr-FR" dirty="0"/>
          </a:p>
        </p:txBody>
      </p:sp>
      <p:sp>
        <p:nvSpPr>
          <p:cNvPr id="6" name="Google Shape;581;p37"/>
          <p:cNvSpPr txBox="1">
            <a:spLocks/>
          </p:cNvSpPr>
          <p:nvPr/>
        </p:nvSpPr>
        <p:spPr>
          <a:xfrm>
            <a:off x="587721" y="2394747"/>
            <a:ext cx="7465666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dirty="0" smtClean="0"/>
              <a:t>Historique des différentes versions d’un projet</a:t>
            </a:r>
            <a:endParaRPr lang="fr-FR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8"/>
          <p:cNvSpPr txBox="1">
            <a:spLocks noGrp="1"/>
          </p:cNvSpPr>
          <p:nvPr>
            <p:ph type="title"/>
          </p:nvPr>
        </p:nvSpPr>
        <p:spPr>
          <a:xfrm>
            <a:off x="2239608" y="341162"/>
            <a:ext cx="40452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Cycle de Vie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89" name="Google Shape;589;p38"/>
          <p:cNvSpPr/>
          <p:nvPr/>
        </p:nvSpPr>
        <p:spPr>
          <a:xfrm rot="10800000" flipH="1">
            <a:off x="5962105" y="3493831"/>
            <a:ext cx="1157745" cy="577236"/>
          </a:xfrm>
          <a:custGeom>
            <a:avLst/>
            <a:gdLst/>
            <a:ahLst/>
            <a:cxnLst/>
            <a:rect l="l" t="t" r="r" b="b"/>
            <a:pathLst>
              <a:path w="27590" h="13756" extrusionOk="0">
                <a:moveTo>
                  <a:pt x="1" y="1"/>
                </a:moveTo>
                <a:cubicBezTo>
                  <a:pt x="1" y="7602"/>
                  <a:pt x="6181" y="13756"/>
                  <a:pt x="13756" y="13756"/>
                </a:cubicBezTo>
                <a:lnTo>
                  <a:pt x="13835" y="13756"/>
                </a:lnTo>
                <a:cubicBezTo>
                  <a:pt x="21435" y="13756"/>
                  <a:pt x="27589" y="7602"/>
                  <a:pt x="27589" y="1"/>
                </a:cubicBezTo>
                <a:lnTo>
                  <a:pt x="21120" y="1"/>
                </a:lnTo>
                <a:cubicBezTo>
                  <a:pt x="21120" y="4051"/>
                  <a:pt x="17858" y="7312"/>
                  <a:pt x="13808" y="7312"/>
                </a:cubicBezTo>
                <a:lnTo>
                  <a:pt x="13782" y="7312"/>
                </a:lnTo>
                <a:cubicBezTo>
                  <a:pt x="9758" y="7312"/>
                  <a:pt x="6470" y="4051"/>
                  <a:pt x="6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8"/>
          <p:cNvSpPr/>
          <p:nvPr/>
        </p:nvSpPr>
        <p:spPr>
          <a:xfrm rot="10800000" flipH="1">
            <a:off x="4811258" y="4735784"/>
            <a:ext cx="454748" cy="446985"/>
          </a:xfrm>
          <a:custGeom>
            <a:avLst/>
            <a:gdLst/>
            <a:ahLst/>
            <a:cxnLst/>
            <a:rect l="l" t="t" r="r" b="b"/>
            <a:pathLst>
              <a:path w="10837" h="10652" extrusionOk="0">
                <a:moveTo>
                  <a:pt x="5418" y="0"/>
                </a:moveTo>
                <a:lnTo>
                  <a:pt x="4472" y="2893"/>
                </a:lnTo>
                <a:lnTo>
                  <a:pt x="1894" y="1263"/>
                </a:lnTo>
                <a:lnTo>
                  <a:pt x="3051" y="4103"/>
                </a:lnTo>
                <a:lnTo>
                  <a:pt x="1" y="4524"/>
                </a:lnTo>
                <a:lnTo>
                  <a:pt x="2709" y="5970"/>
                </a:lnTo>
                <a:lnTo>
                  <a:pt x="658" y="8232"/>
                </a:lnTo>
                <a:lnTo>
                  <a:pt x="3656" y="7601"/>
                </a:lnTo>
                <a:lnTo>
                  <a:pt x="3551" y="10652"/>
                </a:lnTo>
                <a:lnTo>
                  <a:pt x="3551" y="10652"/>
                </a:lnTo>
                <a:lnTo>
                  <a:pt x="5418" y="8232"/>
                </a:lnTo>
                <a:lnTo>
                  <a:pt x="7312" y="10652"/>
                </a:lnTo>
                <a:lnTo>
                  <a:pt x="7312" y="10652"/>
                </a:lnTo>
                <a:lnTo>
                  <a:pt x="7181" y="7601"/>
                </a:lnTo>
                <a:lnTo>
                  <a:pt x="10179" y="8232"/>
                </a:lnTo>
                <a:lnTo>
                  <a:pt x="8127" y="5970"/>
                </a:lnTo>
                <a:lnTo>
                  <a:pt x="10836" y="4524"/>
                </a:lnTo>
                <a:lnTo>
                  <a:pt x="7812" y="4103"/>
                </a:lnTo>
                <a:lnTo>
                  <a:pt x="8943" y="1263"/>
                </a:lnTo>
                <a:lnTo>
                  <a:pt x="6365" y="2893"/>
                </a:lnTo>
                <a:lnTo>
                  <a:pt x="54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8"/>
          <p:cNvSpPr/>
          <p:nvPr/>
        </p:nvSpPr>
        <p:spPr>
          <a:xfrm rot="10800000" flipH="1">
            <a:off x="7277824" y="4885520"/>
            <a:ext cx="271539" cy="284758"/>
          </a:xfrm>
          <a:custGeom>
            <a:avLst/>
            <a:gdLst/>
            <a:ahLst/>
            <a:cxnLst/>
            <a:rect l="l" t="t" r="r" b="b"/>
            <a:pathLst>
              <a:path w="6471" h="6786" extrusionOk="0">
                <a:moveTo>
                  <a:pt x="1" y="0"/>
                </a:moveTo>
                <a:lnTo>
                  <a:pt x="1" y="6786"/>
                </a:lnTo>
                <a:lnTo>
                  <a:pt x="6470" y="6786"/>
                </a:lnTo>
                <a:lnTo>
                  <a:pt x="647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9" y="1303332"/>
            <a:ext cx="8034260" cy="313838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"/>
          <p:cNvSpPr/>
          <p:nvPr/>
        </p:nvSpPr>
        <p:spPr>
          <a:xfrm>
            <a:off x="4315700" y="1214788"/>
            <a:ext cx="1424400" cy="14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4409045" y="1299668"/>
            <a:ext cx="1237800" cy="123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59" name="Google Shape;559;p36"/>
          <p:cNvSpPr/>
          <p:nvPr/>
        </p:nvSpPr>
        <p:spPr>
          <a:xfrm>
            <a:off x="3265125" y="2882874"/>
            <a:ext cx="283903" cy="1372796"/>
          </a:xfrm>
          <a:custGeom>
            <a:avLst/>
            <a:gdLst/>
            <a:ahLst/>
            <a:cxnLst/>
            <a:rect l="l" t="t" r="r" b="b"/>
            <a:pathLst>
              <a:path w="6602" h="20594" extrusionOk="0">
                <a:moveTo>
                  <a:pt x="1" y="1"/>
                </a:moveTo>
                <a:lnTo>
                  <a:pt x="1" y="20593"/>
                </a:lnTo>
                <a:lnTo>
                  <a:pt x="6602" y="20593"/>
                </a:lnTo>
                <a:lnTo>
                  <a:pt x="66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 txBox="1">
            <a:spLocks noGrp="1"/>
          </p:cNvSpPr>
          <p:nvPr>
            <p:ph type="title"/>
          </p:nvPr>
        </p:nvSpPr>
        <p:spPr>
          <a:xfrm>
            <a:off x="4197800" y="2719013"/>
            <a:ext cx="432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accent3"/>
                </a:solidFill>
              </a:rPr>
              <a:t>C’est Quoi Git</a:t>
            </a:r>
          </a:p>
        </p:txBody>
      </p:sp>
      <p:sp>
        <p:nvSpPr>
          <p:cNvPr id="561" name="Google Shape;561;p36"/>
          <p:cNvSpPr txBox="1">
            <a:spLocks noGrp="1"/>
          </p:cNvSpPr>
          <p:nvPr>
            <p:ph type="title" idx="2"/>
          </p:nvPr>
        </p:nvSpPr>
        <p:spPr>
          <a:xfrm>
            <a:off x="4052800" y="1557388"/>
            <a:ext cx="19503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562" name="Google Shape;562;p36"/>
          <p:cNvSpPr txBox="1">
            <a:spLocks noGrp="1"/>
          </p:cNvSpPr>
          <p:nvPr>
            <p:ph type="subTitle" idx="1"/>
          </p:nvPr>
        </p:nvSpPr>
        <p:spPr>
          <a:xfrm>
            <a:off x="4197800" y="3561362"/>
            <a:ext cx="43251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accent2"/>
                </a:solidFill>
              </a:rPr>
              <a:t>Et le </a:t>
            </a:r>
            <a:r>
              <a:rPr lang="fr-FR" dirty="0" smtClean="0">
                <a:solidFill>
                  <a:schemeClr val="accent2"/>
                </a:solidFill>
              </a:rPr>
              <a:t>contrôle </a:t>
            </a:r>
            <a:r>
              <a:rPr lang="fr-FR" dirty="0">
                <a:solidFill>
                  <a:schemeClr val="accent2"/>
                </a:solidFill>
              </a:rPr>
              <a:t>de versions</a:t>
            </a:r>
          </a:p>
        </p:txBody>
      </p:sp>
      <p:pic>
        <p:nvPicPr>
          <p:cNvPr id="563" name="Google Shape;563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50" y="1600395"/>
            <a:ext cx="3283500" cy="183876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64" name="Google Shape;564;p36"/>
          <p:cNvGrpSpPr/>
          <p:nvPr/>
        </p:nvGrpSpPr>
        <p:grpSpPr>
          <a:xfrm>
            <a:off x="588109" y="3961612"/>
            <a:ext cx="2960908" cy="1181849"/>
            <a:chOff x="588109" y="3961612"/>
            <a:chExt cx="2960908" cy="1181849"/>
          </a:xfrm>
        </p:grpSpPr>
        <p:sp>
          <p:nvSpPr>
            <p:cNvPr id="565" name="Google Shape;565;p36"/>
            <p:cNvSpPr/>
            <p:nvPr/>
          </p:nvSpPr>
          <p:spPr>
            <a:xfrm>
              <a:off x="1771121" y="3961612"/>
              <a:ext cx="584714" cy="585832"/>
            </a:xfrm>
            <a:custGeom>
              <a:avLst/>
              <a:gdLst/>
              <a:ahLst/>
              <a:cxnLst/>
              <a:rect l="l" t="t" r="r" b="b"/>
              <a:pathLst>
                <a:path w="13598" h="13624" extrusionOk="0">
                  <a:moveTo>
                    <a:pt x="0" y="0"/>
                  </a:moveTo>
                  <a:lnTo>
                    <a:pt x="0" y="13624"/>
                  </a:lnTo>
                  <a:lnTo>
                    <a:pt x="13597" y="13624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1866115" y="4079353"/>
              <a:ext cx="395858" cy="350278"/>
            </a:xfrm>
            <a:custGeom>
              <a:avLst/>
              <a:gdLst/>
              <a:ahLst/>
              <a:cxnLst/>
              <a:rect l="l" t="t" r="r" b="b"/>
              <a:pathLst>
                <a:path w="9206" h="8146" extrusionOk="0">
                  <a:moveTo>
                    <a:pt x="4601" y="1"/>
                  </a:moveTo>
                  <a:cubicBezTo>
                    <a:pt x="3739" y="1"/>
                    <a:pt x="2870" y="274"/>
                    <a:pt x="2131" y="839"/>
                  </a:cubicBezTo>
                  <a:cubicBezTo>
                    <a:pt x="342" y="2180"/>
                    <a:pt x="0" y="4732"/>
                    <a:pt x="1342" y="6520"/>
                  </a:cubicBezTo>
                  <a:cubicBezTo>
                    <a:pt x="2146" y="7587"/>
                    <a:pt x="3360" y="8145"/>
                    <a:pt x="4588" y="8145"/>
                  </a:cubicBezTo>
                  <a:cubicBezTo>
                    <a:pt x="5447" y="8145"/>
                    <a:pt x="6313" y="7872"/>
                    <a:pt x="7049" y="7309"/>
                  </a:cubicBezTo>
                  <a:cubicBezTo>
                    <a:pt x="8837" y="5941"/>
                    <a:pt x="9205" y="3390"/>
                    <a:pt x="7838" y="1602"/>
                  </a:cubicBezTo>
                  <a:cubicBezTo>
                    <a:pt x="7035" y="552"/>
                    <a:pt x="5825" y="1"/>
                    <a:pt x="4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109" y="4556511"/>
              <a:ext cx="2960722" cy="582435"/>
            </a:xfrm>
            <a:custGeom>
              <a:avLst/>
              <a:gdLst/>
              <a:ahLst/>
              <a:cxnLst/>
              <a:rect l="l" t="t" r="r" b="b"/>
              <a:pathLst>
                <a:path w="68854" h="13545" extrusionOk="0">
                  <a:moveTo>
                    <a:pt x="0" y="0"/>
                  </a:moveTo>
                  <a:lnTo>
                    <a:pt x="0" y="13545"/>
                  </a:lnTo>
                  <a:lnTo>
                    <a:pt x="55283" y="13545"/>
                  </a:lnTo>
                  <a:cubicBezTo>
                    <a:pt x="62779" y="13545"/>
                    <a:pt x="68854" y="7469"/>
                    <a:pt x="68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3265131" y="4255664"/>
              <a:ext cx="283886" cy="291798"/>
            </a:xfrm>
            <a:custGeom>
              <a:avLst/>
              <a:gdLst/>
              <a:ahLst/>
              <a:cxnLst/>
              <a:rect l="l" t="t" r="r" b="b"/>
              <a:pathLst>
                <a:path w="6602" h="6786" extrusionOk="0">
                  <a:moveTo>
                    <a:pt x="1" y="0"/>
                  </a:moveTo>
                  <a:lnTo>
                    <a:pt x="1" y="6786"/>
                  </a:lnTo>
                  <a:lnTo>
                    <a:pt x="6602" y="6786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356951" y="4551952"/>
              <a:ext cx="1192003" cy="591508"/>
            </a:xfrm>
            <a:custGeom>
              <a:avLst/>
              <a:gdLst/>
              <a:ahLst/>
              <a:cxnLst/>
              <a:rect l="l" t="t" r="r" b="b"/>
              <a:pathLst>
                <a:path w="27721" h="13756" extrusionOk="0">
                  <a:moveTo>
                    <a:pt x="1" y="1"/>
                  </a:moveTo>
                  <a:cubicBezTo>
                    <a:pt x="1" y="7602"/>
                    <a:pt x="6155" y="13756"/>
                    <a:pt x="13756" y="13756"/>
                  </a:cubicBezTo>
                  <a:lnTo>
                    <a:pt x="13835" y="13756"/>
                  </a:lnTo>
                  <a:cubicBezTo>
                    <a:pt x="21435" y="13703"/>
                    <a:pt x="27589" y="7602"/>
                    <a:pt x="27721" y="1"/>
                  </a:cubicBezTo>
                  <a:lnTo>
                    <a:pt x="21120" y="1"/>
                  </a:lnTo>
                  <a:cubicBezTo>
                    <a:pt x="21120" y="4025"/>
                    <a:pt x="17858" y="7286"/>
                    <a:pt x="13808" y="7286"/>
                  </a:cubicBezTo>
                  <a:lnTo>
                    <a:pt x="13782" y="7286"/>
                  </a:lnTo>
                  <a:cubicBezTo>
                    <a:pt x="9758" y="7286"/>
                    <a:pt x="6470" y="4025"/>
                    <a:pt x="6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180733" y="3968406"/>
              <a:ext cx="588111" cy="588111"/>
            </a:xfrm>
            <a:custGeom>
              <a:avLst/>
              <a:gdLst/>
              <a:ahLst/>
              <a:cxnLst/>
              <a:rect l="l" t="t" r="r" b="b"/>
              <a:pathLst>
                <a:path w="13677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77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80733" y="4554232"/>
              <a:ext cx="588111" cy="584714"/>
            </a:xfrm>
            <a:custGeom>
              <a:avLst/>
              <a:gdLst/>
              <a:ahLst/>
              <a:cxnLst/>
              <a:rect l="l" t="t" r="r" b="b"/>
              <a:pathLst>
                <a:path w="13677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77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769960" y="3968406"/>
              <a:ext cx="586993" cy="588111"/>
            </a:xfrm>
            <a:custGeom>
              <a:avLst/>
              <a:gdLst/>
              <a:ahLst/>
              <a:cxnLst/>
              <a:rect l="l" t="t" r="r" b="b"/>
              <a:pathLst>
                <a:path w="13651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51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769960" y="4554232"/>
              <a:ext cx="586993" cy="584714"/>
            </a:xfrm>
            <a:custGeom>
              <a:avLst/>
              <a:gdLst/>
              <a:ahLst/>
              <a:cxnLst/>
              <a:rect l="l" t="t" r="r" b="b"/>
              <a:pathLst>
                <a:path w="13651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51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636298" y="4239839"/>
              <a:ext cx="627714" cy="627671"/>
            </a:xfrm>
            <a:custGeom>
              <a:avLst/>
              <a:gdLst/>
              <a:ahLst/>
              <a:cxnLst/>
              <a:rect l="l" t="t" r="r" b="b"/>
              <a:pathLst>
                <a:path w="14598" h="14597" extrusionOk="0">
                  <a:moveTo>
                    <a:pt x="7312" y="0"/>
                  </a:moveTo>
                  <a:cubicBezTo>
                    <a:pt x="3262" y="0"/>
                    <a:pt x="1" y="3261"/>
                    <a:pt x="1" y="7312"/>
                  </a:cubicBezTo>
                  <a:cubicBezTo>
                    <a:pt x="1" y="11335"/>
                    <a:pt x="3262" y="14597"/>
                    <a:pt x="7312" y="14597"/>
                  </a:cubicBezTo>
                  <a:cubicBezTo>
                    <a:pt x="11336" y="14597"/>
                    <a:pt x="14597" y="11335"/>
                    <a:pt x="14597" y="7312"/>
                  </a:cubicBezTo>
                  <a:cubicBezTo>
                    <a:pt x="14597" y="3261"/>
                    <a:pt x="11336" y="0"/>
                    <a:pt x="7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758470" y="4350657"/>
              <a:ext cx="399255" cy="393579"/>
            </a:xfrm>
            <a:custGeom>
              <a:avLst/>
              <a:gdLst/>
              <a:ahLst/>
              <a:cxnLst/>
              <a:rect l="l" t="t" r="r" b="b"/>
              <a:pathLst>
                <a:path w="9285" h="9153" extrusionOk="0">
                  <a:moveTo>
                    <a:pt x="4629" y="1"/>
                  </a:moveTo>
                  <a:lnTo>
                    <a:pt x="3840" y="2499"/>
                  </a:lnTo>
                  <a:lnTo>
                    <a:pt x="1604" y="1105"/>
                  </a:lnTo>
                  <a:lnTo>
                    <a:pt x="2604" y="3525"/>
                  </a:lnTo>
                  <a:lnTo>
                    <a:pt x="0" y="3893"/>
                  </a:lnTo>
                  <a:lnTo>
                    <a:pt x="2315" y="5129"/>
                  </a:lnTo>
                  <a:lnTo>
                    <a:pt x="552" y="7075"/>
                  </a:lnTo>
                  <a:lnTo>
                    <a:pt x="552" y="7075"/>
                  </a:lnTo>
                  <a:lnTo>
                    <a:pt x="3130" y="6523"/>
                  </a:lnTo>
                  <a:lnTo>
                    <a:pt x="3025" y="9153"/>
                  </a:lnTo>
                  <a:lnTo>
                    <a:pt x="4629" y="7075"/>
                  </a:lnTo>
                  <a:lnTo>
                    <a:pt x="6260" y="9153"/>
                  </a:lnTo>
                  <a:lnTo>
                    <a:pt x="6154" y="6523"/>
                  </a:lnTo>
                  <a:lnTo>
                    <a:pt x="8732" y="7075"/>
                  </a:lnTo>
                  <a:lnTo>
                    <a:pt x="6970" y="5129"/>
                  </a:lnTo>
                  <a:lnTo>
                    <a:pt x="9284" y="3893"/>
                  </a:lnTo>
                  <a:lnTo>
                    <a:pt x="6680" y="3525"/>
                  </a:lnTo>
                  <a:lnTo>
                    <a:pt x="7680" y="1105"/>
                  </a:lnTo>
                  <a:lnTo>
                    <a:pt x="5444" y="2499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14299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0"/>
          <p:cNvSpPr/>
          <p:nvPr/>
        </p:nvSpPr>
        <p:spPr>
          <a:xfrm rot="-5400000">
            <a:off x="7891014" y="639498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/>
          <p:cNvSpPr txBox="1"/>
          <p:nvPr/>
        </p:nvSpPr>
        <p:spPr>
          <a:xfrm>
            <a:off x="1080656" y="609591"/>
            <a:ext cx="770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400" dirty="0" smtClean="0"/>
              <a:t>Qu’est ce qu’on a modifié exactement </a:t>
            </a:r>
            <a:r>
              <a:rPr lang="fr-FR" dirty="0" smtClean="0"/>
              <a:t>? </a:t>
            </a:r>
            <a:r>
              <a:rPr lang="fr-FR" sz="1100" dirty="0" smtClean="0"/>
              <a:t>(Garde Version Après </a:t>
            </a:r>
            <a:r>
              <a:rPr lang="fr-FR" sz="1100" dirty="0" err="1" smtClean="0"/>
              <a:t>modif</a:t>
            </a:r>
            <a:r>
              <a:rPr lang="fr-FR" sz="1100" dirty="0" smtClean="0"/>
              <a:t>)</a:t>
            </a:r>
            <a:endParaRPr lang="fr-FR" sz="11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080656" y="1133330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400" dirty="0" smtClean="0"/>
              <a:t>Qui a fait la modification ?</a:t>
            </a:r>
            <a:endParaRPr lang="fr-FR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1080656" y="1740739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400" dirty="0" smtClean="0"/>
              <a:t>Quand ?</a:t>
            </a:r>
            <a:endParaRPr lang="fr-FR" sz="1100" dirty="0"/>
          </a:p>
        </p:txBody>
      </p:sp>
      <p:sp>
        <p:nvSpPr>
          <p:cNvPr id="31" name="ZoneTexte 30"/>
          <p:cNvSpPr txBox="1"/>
          <p:nvPr/>
        </p:nvSpPr>
        <p:spPr>
          <a:xfrm>
            <a:off x="1080656" y="2306313"/>
            <a:ext cx="795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400" dirty="0" smtClean="0"/>
              <a:t>Pourquoi on a fait la modification ? </a:t>
            </a:r>
            <a:r>
              <a:rPr lang="fr-FR" sz="1200" dirty="0" smtClean="0"/>
              <a:t>(le commentaire ajout </a:t>
            </a:r>
            <a:r>
              <a:rPr lang="fr-FR" sz="1200" dirty="0" smtClean="0"/>
              <a:t>dans </a:t>
            </a:r>
            <a:r>
              <a:rPr lang="fr-FR" sz="1200" dirty="0" smtClean="0"/>
              <a:t>le commit )</a:t>
            </a: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1080656" y="2975796"/>
            <a:ext cx="4984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400" dirty="0" smtClean="0"/>
              <a:t>Restaurer une ancienne version </a:t>
            </a:r>
            <a:endParaRPr lang="fr-FR" sz="1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"/>
          <p:cNvSpPr/>
          <p:nvPr/>
        </p:nvSpPr>
        <p:spPr>
          <a:xfrm>
            <a:off x="4315700" y="1214788"/>
            <a:ext cx="1424400" cy="14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4409045" y="1299668"/>
            <a:ext cx="1237800" cy="123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559" name="Google Shape;559;p36"/>
          <p:cNvSpPr/>
          <p:nvPr/>
        </p:nvSpPr>
        <p:spPr>
          <a:xfrm>
            <a:off x="3265125" y="2882874"/>
            <a:ext cx="283903" cy="1372796"/>
          </a:xfrm>
          <a:custGeom>
            <a:avLst/>
            <a:gdLst/>
            <a:ahLst/>
            <a:cxnLst/>
            <a:rect l="l" t="t" r="r" b="b"/>
            <a:pathLst>
              <a:path w="6602" h="20594" extrusionOk="0">
                <a:moveTo>
                  <a:pt x="1" y="1"/>
                </a:moveTo>
                <a:lnTo>
                  <a:pt x="1" y="20593"/>
                </a:lnTo>
                <a:lnTo>
                  <a:pt x="6602" y="20593"/>
                </a:lnTo>
                <a:lnTo>
                  <a:pt x="66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 txBox="1">
            <a:spLocks noGrp="1"/>
          </p:cNvSpPr>
          <p:nvPr>
            <p:ph type="title"/>
          </p:nvPr>
        </p:nvSpPr>
        <p:spPr>
          <a:xfrm>
            <a:off x="4197799" y="2719013"/>
            <a:ext cx="474530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C’est Quoi Github</a:t>
            </a:r>
          </a:p>
        </p:txBody>
      </p:sp>
      <p:sp>
        <p:nvSpPr>
          <p:cNvPr id="561" name="Google Shape;561;p36"/>
          <p:cNvSpPr txBox="1">
            <a:spLocks noGrp="1"/>
          </p:cNvSpPr>
          <p:nvPr>
            <p:ph type="title" idx="2"/>
          </p:nvPr>
        </p:nvSpPr>
        <p:spPr>
          <a:xfrm>
            <a:off x="4052800" y="1557388"/>
            <a:ext cx="19503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563" name="Google Shape;563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50" y="878025"/>
            <a:ext cx="3283500" cy="3283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64" name="Google Shape;564;p36"/>
          <p:cNvGrpSpPr/>
          <p:nvPr/>
        </p:nvGrpSpPr>
        <p:grpSpPr>
          <a:xfrm>
            <a:off x="588109" y="3961612"/>
            <a:ext cx="2960908" cy="1181849"/>
            <a:chOff x="588109" y="3961612"/>
            <a:chExt cx="2960908" cy="1181849"/>
          </a:xfrm>
        </p:grpSpPr>
        <p:sp>
          <p:nvSpPr>
            <p:cNvPr id="565" name="Google Shape;565;p36"/>
            <p:cNvSpPr/>
            <p:nvPr/>
          </p:nvSpPr>
          <p:spPr>
            <a:xfrm>
              <a:off x="1771121" y="3961612"/>
              <a:ext cx="584714" cy="585832"/>
            </a:xfrm>
            <a:custGeom>
              <a:avLst/>
              <a:gdLst/>
              <a:ahLst/>
              <a:cxnLst/>
              <a:rect l="l" t="t" r="r" b="b"/>
              <a:pathLst>
                <a:path w="13598" h="13624" extrusionOk="0">
                  <a:moveTo>
                    <a:pt x="0" y="0"/>
                  </a:moveTo>
                  <a:lnTo>
                    <a:pt x="0" y="13624"/>
                  </a:lnTo>
                  <a:lnTo>
                    <a:pt x="13597" y="13624"/>
                  </a:lnTo>
                  <a:lnTo>
                    <a:pt x="135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1866115" y="4079353"/>
              <a:ext cx="395858" cy="350278"/>
            </a:xfrm>
            <a:custGeom>
              <a:avLst/>
              <a:gdLst/>
              <a:ahLst/>
              <a:cxnLst/>
              <a:rect l="l" t="t" r="r" b="b"/>
              <a:pathLst>
                <a:path w="9206" h="8146" extrusionOk="0">
                  <a:moveTo>
                    <a:pt x="4601" y="1"/>
                  </a:moveTo>
                  <a:cubicBezTo>
                    <a:pt x="3739" y="1"/>
                    <a:pt x="2870" y="274"/>
                    <a:pt x="2131" y="839"/>
                  </a:cubicBezTo>
                  <a:cubicBezTo>
                    <a:pt x="342" y="2180"/>
                    <a:pt x="0" y="4732"/>
                    <a:pt x="1342" y="6520"/>
                  </a:cubicBezTo>
                  <a:cubicBezTo>
                    <a:pt x="2146" y="7587"/>
                    <a:pt x="3360" y="8145"/>
                    <a:pt x="4588" y="8145"/>
                  </a:cubicBezTo>
                  <a:cubicBezTo>
                    <a:pt x="5447" y="8145"/>
                    <a:pt x="6313" y="7872"/>
                    <a:pt x="7049" y="7309"/>
                  </a:cubicBezTo>
                  <a:cubicBezTo>
                    <a:pt x="8837" y="5941"/>
                    <a:pt x="9205" y="3390"/>
                    <a:pt x="7838" y="1602"/>
                  </a:cubicBezTo>
                  <a:cubicBezTo>
                    <a:pt x="7035" y="552"/>
                    <a:pt x="5825" y="1"/>
                    <a:pt x="4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109" y="4556511"/>
              <a:ext cx="2960722" cy="582435"/>
            </a:xfrm>
            <a:custGeom>
              <a:avLst/>
              <a:gdLst/>
              <a:ahLst/>
              <a:cxnLst/>
              <a:rect l="l" t="t" r="r" b="b"/>
              <a:pathLst>
                <a:path w="68854" h="13545" extrusionOk="0">
                  <a:moveTo>
                    <a:pt x="0" y="0"/>
                  </a:moveTo>
                  <a:lnTo>
                    <a:pt x="0" y="13545"/>
                  </a:lnTo>
                  <a:lnTo>
                    <a:pt x="55283" y="13545"/>
                  </a:lnTo>
                  <a:cubicBezTo>
                    <a:pt x="62779" y="13545"/>
                    <a:pt x="68854" y="7469"/>
                    <a:pt x="68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3265131" y="4255664"/>
              <a:ext cx="283886" cy="291798"/>
            </a:xfrm>
            <a:custGeom>
              <a:avLst/>
              <a:gdLst/>
              <a:ahLst/>
              <a:cxnLst/>
              <a:rect l="l" t="t" r="r" b="b"/>
              <a:pathLst>
                <a:path w="6602" h="6786" extrusionOk="0">
                  <a:moveTo>
                    <a:pt x="1" y="0"/>
                  </a:moveTo>
                  <a:lnTo>
                    <a:pt x="1" y="6786"/>
                  </a:lnTo>
                  <a:lnTo>
                    <a:pt x="6602" y="6786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356951" y="4551952"/>
              <a:ext cx="1192003" cy="591508"/>
            </a:xfrm>
            <a:custGeom>
              <a:avLst/>
              <a:gdLst/>
              <a:ahLst/>
              <a:cxnLst/>
              <a:rect l="l" t="t" r="r" b="b"/>
              <a:pathLst>
                <a:path w="27721" h="13756" extrusionOk="0">
                  <a:moveTo>
                    <a:pt x="1" y="1"/>
                  </a:moveTo>
                  <a:cubicBezTo>
                    <a:pt x="1" y="7602"/>
                    <a:pt x="6155" y="13756"/>
                    <a:pt x="13756" y="13756"/>
                  </a:cubicBezTo>
                  <a:lnTo>
                    <a:pt x="13835" y="13756"/>
                  </a:lnTo>
                  <a:cubicBezTo>
                    <a:pt x="21435" y="13703"/>
                    <a:pt x="27589" y="7602"/>
                    <a:pt x="27721" y="1"/>
                  </a:cubicBezTo>
                  <a:lnTo>
                    <a:pt x="21120" y="1"/>
                  </a:lnTo>
                  <a:cubicBezTo>
                    <a:pt x="21120" y="4025"/>
                    <a:pt x="17858" y="7286"/>
                    <a:pt x="13808" y="7286"/>
                  </a:cubicBezTo>
                  <a:lnTo>
                    <a:pt x="13782" y="7286"/>
                  </a:lnTo>
                  <a:cubicBezTo>
                    <a:pt x="9758" y="7286"/>
                    <a:pt x="6470" y="4025"/>
                    <a:pt x="6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180733" y="3968406"/>
              <a:ext cx="588111" cy="588111"/>
            </a:xfrm>
            <a:custGeom>
              <a:avLst/>
              <a:gdLst/>
              <a:ahLst/>
              <a:cxnLst/>
              <a:rect l="l" t="t" r="r" b="b"/>
              <a:pathLst>
                <a:path w="13677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77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80733" y="4554232"/>
              <a:ext cx="588111" cy="584714"/>
            </a:xfrm>
            <a:custGeom>
              <a:avLst/>
              <a:gdLst/>
              <a:ahLst/>
              <a:cxnLst/>
              <a:rect l="l" t="t" r="r" b="b"/>
              <a:pathLst>
                <a:path w="13677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77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769960" y="3968406"/>
              <a:ext cx="586993" cy="588111"/>
            </a:xfrm>
            <a:custGeom>
              <a:avLst/>
              <a:gdLst/>
              <a:ahLst/>
              <a:cxnLst/>
              <a:rect l="l" t="t" r="r" b="b"/>
              <a:pathLst>
                <a:path w="13651" h="13677" extrusionOk="0">
                  <a:moveTo>
                    <a:pt x="1" y="0"/>
                  </a:moveTo>
                  <a:lnTo>
                    <a:pt x="1" y="13676"/>
                  </a:lnTo>
                  <a:lnTo>
                    <a:pt x="13651" y="13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769960" y="4554232"/>
              <a:ext cx="586993" cy="584714"/>
            </a:xfrm>
            <a:custGeom>
              <a:avLst/>
              <a:gdLst/>
              <a:ahLst/>
              <a:cxnLst/>
              <a:rect l="l" t="t" r="r" b="b"/>
              <a:pathLst>
                <a:path w="13651" h="13598" extrusionOk="0">
                  <a:moveTo>
                    <a:pt x="1" y="1"/>
                  </a:moveTo>
                  <a:lnTo>
                    <a:pt x="1" y="13598"/>
                  </a:lnTo>
                  <a:lnTo>
                    <a:pt x="13651" y="13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636298" y="4239839"/>
              <a:ext cx="627714" cy="627671"/>
            </a:xfrm>
            <a:custGeom>
              <a:avLst/>
              <a:gdLst/>
              <a:ahLst/>
              <a:cxnLst/>
              <a:rect l="l" t="t" r="r" b="b"/>
              <a:pathLst>
                <a:path w="14598" h="14597" extrusionOk="0">
                  <a:moveTo>
                    <a:pt x="7312" y="0"/>
                  </a:moveTo>
                  <a:cubicBezTo>
                    <a:pt x="3262" y="0"/>
                    <a:pt x="1" y="3261"/>
                    <a:pt x="1" y="7312"/>
                  </a:cubicBezTo>
                  <a:cubicBezTo>
                    <a:pt x="1" y="11335"/>
                    <a:pt x="3262" y="14597"/>
                    <a:pt x="7312" y="14597"/>
                  </a:cubicBezTo>
                  <a:cubicBezTo>
                    <a:pt x="11336" y="14597"/>
                    <a:pt x="14597" y="11335"/>
                    <a:pt x="14597" y="7312"/>
                  </a:cubicBezTo>
                  <a:cubicBezTo>
                    <a:pt x="14597" y="3261"/>
                    <a:pt x="11336" y="0"/>
                    <a:pt x="7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758470" y="4350657"/>
              <a:ext cx="399255" cy="393579"/>
            </a:xfrm>
            <a:custGeom>
              <a:avLst/>
              <a:gdLst/>
              <a:ahLst/>
              <a:cxnLst/>
              <a:rect l="l" t="t" r="r" b="b"/>
              <a:pathLst>
                <a:path w="9285" h="9153" extrusionOk="0">
                  <a:moveTo>
                    <a:pt x="4629" y="1"/>
                  </a:moveTo>
                  <a:lnTo>
                    <a:pt x="3840" y="2499"/>
                  </a:lnTo>
                  <a:lnTo>
                    <a:pt x="1604" y="1105"/>
                  </a:lnTo>
                  <a:lnTo>
                    <a:pt x="2604" y="3525"/>
                  </a:lnTo>
                  <a:lnTo>
                    <a:pt x="0" y="3893"/>
                  </a:lnTo>
                  <a:lnTo>
                    <a:pt x="2315" y="5129"/>
                  </a:lnTo>
                  <a:lnTo>
                    <a:pt x="552" y="7075"/>
                  </a:lnTo>
                  <a:lnTo>
                    <a:pt x="552" y="7075"/>
                  </a:lnTo>
                  <a:lnTo>
                    <a:pt x="3130" y="6523"/>
                  </a:lnTo>
                  <a:lnTo>
                    <a:pt x="3025" y="9153"/>
                  </a:lnTo>
                  <a:lnTo>
                    <a:pt x="4629" y="7075"/>
                  </a:lnTo>
                  <a:lnTo>
                    <a:pt x="6260" y="9153"/>
                  </a:lnTo>
                  <a:lnTo>
                    <a:pt x="6154" y="6523"/>
                  </a:lnTo>
                  <a:lnTo>
                    <a:pt x="8732" y="7075"/>
                  </a:lnTo>
                  <a:lnTo>
                    <a:pt x="6970" y="5129"/>
                  </a:lnTo>
                  <a:lnTo>
                    <a:pt x="9284" y="3893"/>
                  </a:lnTo>
                  <a:lnTo>
                    <a:pt x="6680" y="3525"/>
                  </a:lnTo>
                  <a:lnTo>
                    <a:pt x="7680" y="1105"/>
                  </a:lnTo>
                  <a:lnTo>
                    <a:pt x="5444" y="2499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05299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1"/>
          <p:cNvSpPr/>
          <p:nvPr/>
        </p:nvSpPr>
        <p:spPr>
          <a:xfrm rot="-5400000" flipH="1">
            <a:off x="1783882" y="4790119"/>
            <a:ext cx="1202455" cy="302469"/>
          </a:xfrm>
          <a:custGeom>
            <a:avLst/>
            <a:gdLst/>
            <a:ahLst/>
            <a:cxnLst/>
            <a:rect l="l" t="t" r="r" b="b"/>
            <a:pathLst>
              <a:path w="20620" h="5918" extrusionOk="0">
                <a:moveTo>
                  <a:pt x="1" y="0"/>
                </a:moveTo>
                <a:lnTo>
                  <a:pt x="1" y="5918"/>
                </a:lnTo>
                <a:lnTo>
                  <a:pt x="20620" y="5918"/>
                </a:lnTo>
                <a:lnTo>
                  <a:pt x="206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1"/>
          <p:cNvSpPr/>
          <p:nvPr/>
        </p:nvSpPr>
        <p:spPr>
          <a:xfrm rot="-5400000" flipH="1">
            <a:off x="622640" y="4035298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1"/>
          <p:cNvSpPr/>
          <p:nvPr/>
        </p:nvSpPr>
        <p:spPr>
          <a:xfrm rot="-5400000">
            <a:off x="1580840" y="3384623"/>
            <a:ext cx="650662" cy="1260332"/>
          </a:xfrm>
          <a:custGeom>
            <a:avLst/>
            <a:gdLst/>
            <a:ahLst/>
            <a:cxnLst/>
            <a:rect l="l" t="t" r="r" b="b"/>
            <a:pathLst>
              <a:path w="12730" h="24658" extrusionOk="0">
                <a:moveTo>
                  <a:pt x="426" y="0"/>
                </a:moveTo>
                <a:cubicBezTo>
                  <a:pt x="285" y="0"/>
                  <a:pt x="143" y="3"/>
                  <a:pt x="1" y="8"/>
                </a:cubicBezTo>
                <a:lnTo>
                  <a:pt x="1" y="5925"/>
                </a:lnTo>
                <a:cubicBezTo>
                  <a:pt x="95" y="5921"/>
                  <a:pt x="190" y="5919"/>
                  <a:pt x="283" y="5919"/>
                </a:cubicBezTo>
                <a:cubicBezTo>
                  <a:pt x="3812" y="5919"/>
                  <a:pt x="6707" y="8781"/>
                  <a:pt x="6707" y="12342"/>
                </a:cubicBezTo>
                <a:cubicBezTo>
                  <a:pt x="6707" y="15888"/>
                  <a:pt x="3837" y="18741"/>
                  <a:pt x="328" y="18741"/>
                </a:cubicBezTo>
                <a:cubicBezTo>
                  <a:pt x="220" y="18741"/>
                  <a:pt x="110" y="18739"/>
                  <a:pt x="1" y="18733"/>
                </a:cubicBezTo>
                <a:lnTo>
                  <a:pt x="1" y="24651"/>
                </a:lnTo>
                <a:cubicBezTo>
                  <a:pt x="144" y="24656"/>
                  <a:pt x="286" y="24658"/>
                  <a:pt x="428" y="24658"/>
                </a:cubicBezTo>
                <a:cubicBezTo>
                  <a:pt x="7204" y="24658"/>
                  <a:pt x="12730" y="19169"/>
                  <a:pt x="12730" y="12342"/>
                </a:cubicBezTo>
                <a:cubicBezTo>
                  <a:pt x="12730" y="5515"/>
                  <a:pt x="7203" y="0"/>
                  <a:pt x="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/>
          <p:cNvSpPr txBox="1"/>
          <p:nvPr/>
        </p:nvSpPr>
        <p:spPr>
          <a:xfrm>
            <a:off x="879478" y="990131"/>
            <a:ext cx="3922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000" dirty="0" smtClean="0"/>
              <a:t>Platform web d’hébergement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879478" y="1571484"/>
            <a:ext cx="4046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smtClean="0"/>
              <a:t>Serveur Git comme un service 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799650" y="2174397"/>
            <a:ext cx="676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/>
              <a:t>A</a:t>
            </a:r>
            <a:r>
              <a:rPr lang="fr-FR" sz="2000" dirty="0" smtClean="0"/>
              <a:t>ider </a:t>
            </a:r>
            <a:r>
              <a:rPr lang="fr-FR" sz="2000" dirty="0"/>
              <a:t>les développeurs à stocker et à gérer </a:t>
            </a:r>
            <a:r>
              <a:rPr lang="fr-FR" sz="2000" dirty="0" smtClean="0"/>
              <a:t>leur code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99650" y="2777310"/>
            <a:ext cx="889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/>
              <a:t>C</a:t>
            </a:r>
            <a:r>
              <a:rPr lang="fr-FR" sz="2000" dirty="0" smtClean="0"/>
              <a:t>ontrôler </a:t>
            </a:r>
            <a:r>
              <a:rPr lang="fr-FR" sz="2000" dirty="0"/>
              <a:t>les </a:t>
            </a:r>
            <a:r>
              <a:rPr lang="fr-FR" sz="2000" dirty="0" smtClean="0"/>
              <a:t>modifications qui </a:t>
            </a:r>
            <a:r>
              <a:rPr lang="fr-FR" sz="2000" dirty="0"/>
              <a:t>lui sont </a:t>
            </a:r>
            <a:r>
              <a:rPr lang="fr-FR" sz="2000" dirty="0" smtClean="0"/>
              <a:t>apportées</a:t>
            </a:r>
            <a:endParaRPr lang="fr-FR" sz="20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blic Speaking Workshop by Slidesgo">
  <a:themeElements>
    <a:clrScheme name="Simple Light">
      <a:dk1>
        <a:srgbClr val="282723"/>
      </a:dk1>
      <a:lt1>
        <a:srgbClr val="FFECD4"/>
      </a:lt1>
      <a:dk2>
        <a:srgbClr val="FFFFFF"/>
      </a:dk2>
      <a:lt2>
        <a:srgbClr val="E7B474"/>
      </a:lt2>
      <a:accent1>
        <a:srgbClr val="FFC757"/>
      </a:accent1>
      <a:accent2>
        <a:srgbClr val="F381B2"/>
      </a:accent2>
      <a:accent3>
        <a:srgbClr val="E23434"/>
      </a:accent3>
      <a:accent4>
        <a:srgbClr val="398C85"/>
      </a:accent4>
      <a:accent5>
        <a:srgbClr val="6E90FE"/>
      </a:accent5>
      <a:accent6>
        <a:srgbClr val="FFFFFF"/>
      </a:accent6>
      <a:hlink>
        <a:srgbClr val="2827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525</Words>
  <Application>Microsoft Office PowerPoint</Application>
  <PresentationFormat>Affichage à l'écran (16:9)</PresentationFormat>
  <Paragraphs>106</Paragraphs>
  <Slides>22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Mulish Medium</vt:lpstr>
      <vt:lpstr>Wingdings</vt:lpstr>
      <vt:lpstr>Rowdies</vt:lpstr>
      <vt:lpstr>Courier New</vt:lpstr>
      <vt:lpstr>Crimson Text</vt:lpstr>
      <vt:lpstr>Mulish</vt:lpstr>
      <vt:lpstr>Arial</vt:lpstr>
      <vt:lpstr>Public Speaking Workshop by Slidesgo</vt:lpstr>
      <vt:lpstr>Git &amp; Github WORKSHOP</vt:lpstr>
      <vt:lpstr>Objectifs</vt:lpstr>
      <vt:lpstr>Pour Quoi Git est Important</vt:lpstr>
      <vt:lpstr>Présentation PowerPoint</vt:lpstr>
      <vt:lpstr>Cycle de Vie</vt:lpstr>
      <vt:lpstr>C’est Quoi Git</vt:lpstr>
      <vt:lpstr>Présentation PowerPoint</vt:lpstr>
      <vt:lpstr>C’est Quoi Github</vt:lpstr>
      <vt:lpstr>Présentation PowerPoint</vt:lpstr>
      <vt:lpstr>Installation</vt:lpstr>
      <vt:lpstr>Installation</vt:lpstr>
      <vt:lpstr>Workflow Git</vt:lpstr>
      <vt:lpstr>FEATURES OF THE TOPIC</vt:lpstr>
      <vt:lpstr>Présentation PowerPoint</vt:lpstr>
      <vt:lpstr>Les Commandes de Base</vt:lpstr>
      <vt:lpstr>Les Commandes de Base</vt:lpstr>
      <vt:lpstr>Les Commandes de Base</vt:lpstr>
      <vt:lpstr>Travailler avec les branches</vt:lpstr>
      <vt:lpstr>Exercice </vt:lpstr>
      <vt:lpstr>Suite Exercice </vt:lpstr>
      <vt:lpstr>Fin Exercice </vt:lpstr>
      <vt:lpstr>Merci Pour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 WORKSHOP</dc:title>
  <dc:creator>Talel Mejri</dc:creator>
  <cp:lastModifiedBy>mahamedmejri mejri</cp:lastModifiedBy>
  <cp:revision>27</cp:revision>
  <dcterms:modified xsi:type="dcterms:W3CDTF">2023-11-10T17:04:17Z</dcterms:modified>
</cp:coreProperties>
</file>